
<file path=[Content_Types].xml><?xml version="1.0" encoding="utf-8"?>
<Types xmlns="http://schemas.openxmlformats.org/package/2006/content-types">
  <Default Extension="gif" ContentType="image/gif"/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4" r:id="rId13"/>
    <p:sldId id="265" r:id="rId14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450" b="0" i="0">
                <a:solidFill>
                  <a:srgbClr val="332C2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rgbClr val="332C2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450" b="0" i="0">
                <a:solidFill>
                  <a:srgbClr val="332C2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450" b="0" i="0">
                <a:solidFill>
                  <a:srgbClr val="332C2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5F2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48899" y="2743695"/>
            <a:ext cx="15202900" cy="3898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450" b="0" i="0">
                <a:solidFill>
                  <a:srgbClr val="332C2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73586" y="3420110"/>
            <a:ext cx="15753526" cy="2998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rgbClr val="332C2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indent="-5715" algn="ctr">
              <a:lnSpc>
                <a:spcPct val="100200"/>
              </a:lnSpc>
              <a:spcBef>
                <a:spcPts val="105"/>
              </a:spcBef>
            </a:pPr>
            <a:r>
              <a:rPr spc="-190" dirty="0"/>
              <a:t>Advancements </a:t>
            </a:r>
            <a:r>
              <a:rPr spc="10" dirty="0"/>
              <a:t>in </a:t>
            </a:r>
            <a:r>
              <a:rPr spc="-35" dirty="0"/>
              <a:t>Color </a:t>
            </a:r>
            <a:r>
              <a:rPr spc="-120" dirty="0"/>
              <a:t>Detection </a:t>
            </a:r>
            <a:r>
              <a:rPr spc="-114" dirty="0"/>
              <a:t> </a:t>
            </a:r>
            <a:r>
              <a:rPr spc="-130" dirty="0"/>
              <a:t>Technologies </a:t>
            </a:r>
            <a:r>
              <a:rPr spc="-85" dirty="0"/>
              <a:t>and </a:t>
            </a:r>
            <a:r>
              <a:rPr spc="-114" dirty="0"/>
              <a:t>the </a:t>
            </a:r>
            <a:r>
              <a:rPr spc="-110" dirty="0"/>
              <a:t> </a:t>
            </a:r>
            <a:r>
              <a:rPr spc="-175" dirty="0"/>
              <a:t>Development</a:t>
            </a:r>
            <a:r>
              <a:rPr spc="-254" dirty="0"/>
              <a:t> </a:t>
            </a:r>
            <a:r>
              <a:rPr spc="-100" dirty="0"/>
              <a:t>of</a:t>
            </a:r>
            <a:r>
              <a:rPr spc="-245" dirty="0"/>
              <a:t> </a:t>
            </a:r>
            <a:r>
              <a:rPr spc="-80" dirty="0"/>
              <a:t>Invisibility</a:t>
            </a:r>
            <a:r>
              <a:rPr spc="-260" dirty="0"/>
              <a:t> </a:t>
            </a:r>
            <a:r>
              <a:rPr spc="-70" dirty="0"/>
              <a:t>Cloaks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18288000" cy="2550795"/>
          </a:xfrm>
          <a:custGeom>
            <a:avLst/>
            <a:gdLst/>
            <a:ahLst/>
            <a:cxnLst/>
            <a:rect l="l" t="t" r="r" b="b"/>
            <a:pathLst>
              <a:path w="18288000" h="2550795">
                <a:moveTo>
                  <a:pt x="18287988" y="526808"/>
                </a:moveTo>
                <a:lnTo>
                  <a:pt x="3380981" y="526808"/>
                </a:lnTo>
                <a:lnTo>
                  <a:pt x="3399371" y="512914"/>
                </a:lnTo>
                <a:lnTo>
                  <a:pt x="3439884" y="483222"/>
                </a:lnTo>
                <a:lnTo>
                  <a:pt x="3480841" y="454215"/>
                </a:lnTo>
                <a:lnTo>
                  <a:pt x="3522243" y="425958"/>
                </a:lnTo>
                <a:lnTo>
                  <a:pt x="3564115" y="398475"/>
                </a:lnTo>
                <a:lnTo>
                  <a:pt x="3606482" y="371843"/>
                </a:lnTo>
                <a:lnTo>
                  <a:pt x="3649370" y="346113"/>
                </a:lnTo>
                <a:lnTo>
                  <a:pt x="3692791" y="321322"/>
                </a:lnTo>
                <a:lnTo>
                  <a:pt x="3733800" y="298945"/>
                </a:lnTo>
                <a:lnTo>
                  <a:pt x="3775430" y="277202"/>
                </a:lnTo>
                <a:lnTo>
                  <a:pt x="3817683" y="256120"/>
                </a:lnTo>
                <a:lnTo>
                  <a:pt x="3860584" y="235686"/>
                </a:lnTo>
                <a:lnTo>
                  <a:pt x="3904119" y="215900"/>
                </a:lnTo>
                <a:lnTo>
                  <a:pt x="3948328" y="196748"/>
                </a:lnTo>
                <a:lnTo>
                  <a:pt x="3993210" y="178231"/>
                </a:lnTo>
                <a:lnTo>
                  <a:pt x="4038790" y="160337"/>
                </a:lnTo>
                <a:lnTo>
                  <a:pt x="4085056" y="143078"/>
                </a:lnTo>
                <a:lnTo>
                  <a:pt x="4132046" y="126441"/>
                </a:lnTo>
                <a:lnTo>
                  <a:pt x="4179747" y="110413"/>
                </a:lnTo>
                <a:lnTo>
                  <a:pt x="4228198" y="94996"/>
                </a:lnTo>
                <a:lnTo>
                  <a:pt x="4277398" y="80187"/>
                </a:lnTo>
                <a:lnTo>
                  <a:pt x="4327360" y="65989"/>
                </a:lnTo>
                <a:lnTo>
                  <a:pt x="4378096" y="52374"/>
                </a:lnTo>
                <a:lnTo>
                  <a:pt x="4429620" y="39370"/>
                </a:lnTo>
                <a:lnTo>
                  <a:pt x="4481931" y="26949"/>
                </a:lnTo>
                <a:lnTo>
                  <a:pt x="4535068" y="15113"/>
                </a:lnTo>
                <a:lnTo>
                  <a:pt x="4589030" y="3848"/>
                </a:lnTo>
                <a:lnTo>
                  <a:pt x="4608830" y="0"/>
                </a:lnTo>
                <a:lnTo>
                  <a:pt x="4355033" y="0"/>
                </a:lnTo>
                <a:lnTo>
                  <a:pt x="4311916" y="11557"/>
                </a:lnTo>
                <a:lnTo>
                  <a:pt x="4261091" y="26022"/>
                </a:lnTo>
                <a:lnTo>
                  <a:pt x="4211028" y="41097"/>
                </a:lnTo>
                <a:lnTo>
                  <a:pt x="4161739" y="56794"/>
                </a:lnTo>
                <a:lnTo>
                  <a:pt x="4113187" y="73113"/>
                </a:lnTo>
                <a:lnTo>
                  <a:pt x="4065371" y="90068"/>
                </a:lnTo>
                <a:lnTo>
                  <a:pt x="4018280" y="107645"/>
                </a:lnTo>
                <a:lnTo>
                  <a:pt x="3971887" y="125869"/>
                </a:lnTo>
                <a:lnTo>
                  <a:pt x="3926192" y="144741"/>
                </a:lnTo>
                <a:lnTo>
                  <a:pt x="3881170" y="164261"/>
                </a:lnTo>
                <a:lnTo>
                  <a:pt x="3836809" y="184429"/>
                </a:lnTo>
                <a:lnTo>
                  <a:pt x="3793096" y="205257"/>
                </a:lnTo>
                <a:lnTo>
                  <a:pt x="3750030" y="226745"/>
                </a:lnTo>
                <a:lnTo>
                  <a:pt x="3707574" y="248907"/>
                </a:lnTo>
                <a:lnTo>
                  <a:pt x="3665740" y="271729"/>
                </a:lnTo>
                <a:lnTo>
                  <a:pt x="3621519" y="297053"/>
                </a:lnTo>
                <a:lnTo>
                  <a:pt x="3577869" y="323291"/>
                </a:lnTo>
                <a:lnTo>
                  <a:pt x="3534778" y="350418"/>
                </a:lnTo>
                <a:lnTo>
                  <a:pt x="3492233" y="378345"/>
                </a:lnTo>
                <a:lnTo>
                  <a:pt x="3450183" y="407060"/>
                </a:lnTo>
                <a:lnTo>
                  <a:pt x="3408616" y="436486"/>
                </a:lnTo>
                <a:lnTo>
                  <a:pt x="3367519" y="466585"/>
                </a:lnTo>
                <a:lnTo>
                  <a:pt x="3326866" y="497281"/>
                </a:lnTo>
                <a:lnTo>
                  <a:pt x="3288881" y="526808"/>
                </a:lnTo>
                <a:lnTo>
                  <a:pt x="0" y="526808"/>
                </a:lnTo>
                <a:lnTo>
                  <a:pt x="0" y="574433"/>
                </a:lnTo>
                <a:lnTo>
                  <a:pt x="3229521" y="574433"/>
                </a:lnTo>
                <a:lnTo>
                  <a:pt x="3207308" y="592582"/>
                </a:lnTo>
                <a:lnTo>
                  <a:pt x="3168180" y="625233"/>
                </a:lnTo>
                <a:lnTo>
                  <a:pt x="3129381" y="658241"/>
                </a:lnTo>
                <a:lnTo>
                  <a:pt x="3090888" y="691553"/>
                </a:lnTo>
                <a:lnTo>
                  <a:pt x="3052673" y="725119"/>
                </a:lnTo>
                <a:lnTo>
                  <a:pt x="2976981" y="792784"/>
                </a:lnTo>
                <a:lnTo>
                  <a:pt x="2739771" y="1009789"/>
                </a:lnTo>
                <a:lnTo>
                  <a:pt x="2637764" y="1102182"/>
                </a:lnTo>
                <a:lnTo>
                  <a:pt x="2532392" y="1195946"/>
                </a:lnTo>
                <a:lnTo>
                  <a:pt x="2460269" y="1258951"/>
                </a:lnTo>
                <a:lnTo>
                  <a:pt x="2386660" y="1322158"/>
                </a:lnTo>
                <a:lnTo>
                  <a:pt x="2311577" y="1385404"/>
                </a:lnTo>
                <a:lnTo>
                  <a:pt x="2235035" y="1448523"/>
                </a:lnTo>
                <a:lnTo>
                  <a:pt x="2157044" y="1511350"/>
                </a:lnTo>
                <a:lnTo>
                  <a:pt x="2117496" y="1542605"/>
                </a:lnTo>
                <a:lnTo>
                  <a:pt x="2077593" y="1573733"/>
                </a:lnTo>
                <a:lnTo>
                  <a:pt x="2037334" y="1604695"/>
                </a:lnTo>
                <a:lnTo>
                  <a:pt x="1996706" y="1635493"/>
                </a:lnTo>
                <a:lnTo>
                  <a:pt x="1955723" y="1666087"/>
                </a:lnTo>
                <a:lnTo>
                  <a:pt x="1914385" y="1696466"/>
                </a:lnTo>
                <a:lnTo>
                  <a:pt x="1872703" y="1726603"/>
                </a:lnTo>
                <a:lnTo>
                  <a:pt x="1830654" y="1756486"/>
                </a:lnTo>
                <a:lnTo>
                  <a:pt x="1788261" y="1786089"/>
                </a:lnTo>
                <a:lnTo>
                  <a:pt x="1745513" y="1815388"/>
                </a:lnTo>
                <a:lnTo>
                  <a:pt x="1702409" y="1844382"/>
                </a:lnTo>
                <a:lnTo>
                  <a:pt x="1658962" y="1873021"/>
                </a:lnTo>
                <a:lnTo>
                  <a:pt x="1615160" y="1901317"/>
                </a:lnTo>
                <a:lnTo>
                  <a:pt x="1571028" y="1929218"/>
                </a:lnTo>
                <a:lnTo>
                  <a:pt x="1526527" y="1956714"/>
                </a:lnTo>
                <a:lnTo>
                  <a:pt x="1481696" y="1983803"/>
                </a:lnTo>
                <a:lnTo>
                  <a:pt x="1436522" y="2010435"/>
                </a:lnTo>
                <a:lnTo>
                  <a:pt x="1390992" y="2036610"/>
                </a:lnTo>
                <a:lnTo>
                  <a:pt x="1345133" y="2062302"/>
                </a:lnTo>
                <a:lnTo>
                  <a:pt x="1298930" y="2087486"/>
                </a:lnTo>
                <a:lnTo>
                  <a:pt x="1252270" y="2112200"/>
                </a:lnTo>
                <a:lnTo>
                  <a:pt x="1204734" y="2136648"/>
                </a:lnTo>
                <a:lnTo>
                  <a:pt x="1157046" y="2160397"/>
                </a:lnTo>
                <a:lnTo>
                  <a:pt x="1109319" y="2183384"/>
                </a:lnTo>
                <a:lnTo>
                  <a:pt x="1061554" y="2205634"/>
                </a:lnTo>
                <a:lnTo>
                  <a:pt x="1013764" y="2227122"/>
                </a:lnTo>
                <a:lnTo>
                  <a:pt x="965962" y="2247862"/>
                </a:lnTo>
                <a:lnTo>
                  <a:pt x="918133" y="2267839"/>
                </a:lnTo>
                <a:lnTo>
                  <a:pt x="870305" y="2287066"/>
                </a:lnTo>
                <a:lnTo>
                  <a:pt x="822464" y="2305532"/>
                </a:lnTo>
                <a:lnTo>
                  <a:pt x="774623" y="2323236"/>
                </a:lnTo>
                <a:lnTo>
                  <a:pt x="726782" y="2340191"/>
                </a:lnTo>
                <a:lnTo>
                  <a:pt x="678954" y="2356383"/>
                </a:lnTo>
                <a:lnTo>
                  <a:pt x="631139" y="2371801"/>
                </a:lnTo>
                <a:lnTo>
                  <a:pt x="583349" y="2386469"/>
                </a:lnTo>
                <a:lnTo>
                  <a:pt x="535584" y="2400376"/>
                </a:lnTo>
                <a:lnTo>
                  <a:pt x="487845" y="2413520"/>
                </a:lnTo>
                <a:lnTo>
                  <a:pt x="440143" y="2425903"/>
                </a:lnTo>
                <a:lnTo>
                  <a:pt x="392480" y="2437511"/>
                </a:lnTo>
                <a:lnTo>
                  <a:pt x="344855" y="2448356"/>
                </a:lnTo>
                <a:lnTo>
                  <a:pt x="297294" y="2458440"/>
                </a:lnTo>
                <a:lnTo>
                  <a:pt x="249783" y="2467749"/>
                </a:lnTo>
                <a:lnTo>
                  <a:pt x="202323" y="2476296"/>
                </a:lnTo>
                <a:lnTo>
                  <a:pt x="154940" y="2484069"/>
                </a:lnTo>
                <a:lnTo>
                  <a:pt x="107251" y="2490000"/>
                </a:lnTo>
                <a:lnTo>
                  <a:pt x="59728" y="2493099"/>
                </a:lnTo>
                <a:lnTo>
                  <a:pt x="12458" y="2493441"/>
                </a:lnTo>
                <a:lnTo>
                  <a:pt x="0" y="2492819"/>
                </a:lnTo>
                <a:lnTo>
                  <a:pt x="0" y="2549702"/>
                </a:lnTo>
                <a:lnTo>
                  <a:pt x="13512" y="2550083"/>
                </a:lnTo>
                <a:lnTo>
                  <a:pt x="30060" y="2550236"/>
                </a:lnTo>
                <a:lnTo>
                  <a:pt x="63449" y="2549614"/>
                </a:lnTo>
                <a:lnTo>
                  <a:pt x="129921" y="2544508"/>
                </a:lnTo>
                <a:lnTo>
                  <a:pt x="211213" y="2532215"/>
                </a:lnTo>
                <a:lnTo>
                  <a:pt x="259473" y="2523591"/>
                </a:lnTo>
                <a:lnTo>
                  <a:pt x="307784" y="2514181"/>
                </a:lnTo>
                <a:lnTo>
                  <a:pt x="356146" y="2503982"/>
                </a:lnTo>
                <a:lnTo>
                  <a:pt x="402564" y="2493441"/>
                </a:lnTo>
                <a:lnTo>
                  <a:pt x="404558" y="2492997"/>
                </a:lnTo>
                <a:lnTo>
                  <a:pt x="453009" y="2481211"/>
                </a:lnTo>
                <a:lnTo>
                  <a:pt x="501484" y="2468651"/>
                </a:lnTo>
                <a:lnTo>
                  <a:pt x="550011" y="2455303"/>
                </a:lnTo>
                <a:lnTo>
                  <a:pt x="598551" y="2441181"/>
                </a:lnTo>
                <a:lnTo>
                  <a:pt x="647115" y="2426284"/>
                </a:lnTo>
                <a:lnTo>
                  <a:pt x="695693" y="2410599"/>
                </a:lnTo>
                <a:lnTo>
                  <a:pt x="744283" y="2394140"/>
                </a:lnTo>
                <a:lnTo>
                  <a:pt x="792873" y="2376906"/>
                </a:lnTo>
                <a:lnTo>
                  <a:pt x="841463" y="2358910"/>
                </a:lnTo>
                <a:lnTo>
                  <a:pt x="890054" y="2340140"/>
                </a:lnTo>
                <a:lnTo>
                  <a:pt x="938631" y="2320594"/>
                </a:lnTo>
                <a:lnTo>
                  <a:pt x="987196" y="2300287"/>
                </a:lnTo>
                <a:lnTo>
                  <a:pt x="1035748" y="2279218"/>
                </a:lnTo>
                <a:lnTo>
                  <a:pt x="1084275" y="2257374"/>
                </a:lnTo>
                <a:lnTo>
                  <a:pt x="1132763" y="2234781"/>
                </a:lnTo>
                <a:lnTo>
                  <a:pt x="1181214" y="2211425"/>
                </a:lnTo>
                <a:lnTo>
                  <a:pt x="1229639" y="2187321"/>
                </a:lnTo>
                <a:lnTo>
                  <a:pt x="1278013" y="2162441"/>
                </a:lnTo>
                <a:lnTo>
                  <a:pt x="1325003" y="2137587"/>
                </a:lnTo>
                <a:lnTo>
                  <a:pt x="1371765" y="2112137"/>
                </a:lnTo>
                <a:lnTo>
                  <a:pt x="1417955" y="2086305"/>
                </a:lnTo>
                <a:lnTo>
                  <a:pt x="1463903" y="2059914"/>
                </a:lnTo>
                <a:lnTo>
                  <a:pt x="1509509" y="2033066"/>
                </a:lnTo>
                <a:lnTo>
                  <a:pt x="1554759" y="2005774"/>
                </a:lnTo>
                <a:lnTo>
                  <a:pt x="1599653" y="1978037"/>
                </a:lnTo>
                <a:lnTo>
                  <a:pt x="1644192" y="1949919"/>
                </a:lnTo>
                <a:lnTo>
                  <a:pt x="1688376" y="1921395"/>
                </a:lnTo>
                <a:lnTo>
                  <a:pt x="1732216" y="1892528"/>
                </a:lnTo>
                <a:lnTo>
                  <a:pt x="1775688" y="1863305"/>
                </a:lnTo>
                <a:lnTo>
                  <a:pt x="1818805" y="1833765"/>
                </a:lnTo>
                <a:lnTo>
                  <a:pt x="1861553" y="1803920"/>
                </a:lnTo>
                <a:lnTo>
                  <a:pt x="1903945" y="1773796"/>
                </a:lnTo>
                <a:lnTo>
                  <a:pt x="1945982" y="1743417"/>
                </a:lnTo>
                <a:lnTo>
                  <a:pt x="1987664" y="1712798"/>
                </a:lnTo>
                <a:lnTo>
                  <a:pt x="2028964" y="1681962"/>
                </a:lnTo>
                <a:lnTo>
                  <a:pt x="2069909" y="1650923"/>
                </a:lnTo>
                <a:lnTo>
                  <a:pt x="2110486" y="1619707"/>
                </a:lnTo>
                <a:lnTo>
                  <a:pt x="2150707" y="1588350"/>
                </a:lnTo>
                <a:lnTo>
                  <a:pt x="2190546" y="1556842"/>
                </a:lnTo>
                <a:lnTo>
                  <a:pt x="2269134" y="1493532"/>
                </a:lnTo>
                <a:lnTo>
                  <a:pt x="2346236" y="1429918"/>
                </a:lnTo>
                <a:lnTo>
                  <a:pt x="2421852" y="1366202"/>
                </a:lnTo>
                <a:lnTo>
                  <a:pt x="2495969" y="1302512"/>
                </a:lnTo>
                <a:lnTo>
                  <a:pt x="2568575" y="1239050"/>
                </a:lnTo>
                <a:lnTo>
                  <a:pt x="2674645" y="1144612"/>
                </a:lnTo>
                <a:lnTo>
                  <a:pt x="2777286" y="1051585"/>
                </a:lnTo>
                <a:lnTo>
                  <a:pt x="3013252" y="835710"/>
                </a:lnTo>
                <a:lnTo>
                  <a:pt x="3088195" y="768654"/>
                </a:lnTo>
                <a:lnTo>
                  <a:pt x="3126016" y="735418"/>
                </a:lnTo>
                <a:lnTo>
                  <a:pt x="3164103" y="702424"/>
                </a:lnTo>
                <a:lnTo>
                  <a:pt x="3202482" y="669759"/>
                </a:lnTo>
                <a:lnTo>
                  <a:pt x="3241167" y="637438"/>
                </a:lnTo>
                <a:lnTo>
                  <a:pt x="3280168" y="605548"/>
                </a:lnTo>
                <a:lnTo>
                  <a:pt x="3319132" y="574433"/>
                </a:lnTo>
                <a:lnTo>
                  <a:pt x="18287988" y="574433"/>
                </a:lnTo>
                <a:lnTo>
                  <a:pt x="18287988" y="526808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7892605"/>
            <a:ext cx="18288000" cy="2394585"/>
          </a:xfrm>
          <a:custGeom>
            <a:avLst/>
            <a:gdLst/>
            <a:ahLst/>
            <a:cxnLst/>
            <a:rect l="l" t="t" r="r" b="b"/>
            <a:pathLst>
              <a:path w="18288000" h="2394584">
                <a:moveTo>
                  <a:pt x="18287988" y="0"/>
                </a:moveTo>
                <a:lnTo>
                  <a:pt x="18231523" y="5473"/>
                </a:lnTo>
                <a:lnTo>
                  <a:pt x="18154549" y="18605"/>
                </a:lnTo>
                <a:lnTo>
                  <a:pt x="18108041" y="27863"/>
                </a:lnTo>
                <a:lnTo>
                  <a:pt x="18061496" y="37909"/>
                </a:lnTo>
                <a:lnTo>
                  <a:pt x="18014925" y="48768"/>
                </a:lnTo>
                <a:lnTo>
                  <a:pt x="17968303" y="60413"/>
                </a:lnTo>
                <a:lnTo>
                  <a:pt x="17921669" y="72859"/>
                </a:lnTo>
                <a:lnTo>
                  <a:pt x="17875009" y="86106"/>
                </a:lnTo>
                <a:lnTo>
                  <a:pt x="17828337" y="100139"/>
                </a:lnTo>
                <a:lnTo>
                  <a:pt x="17781664" y="114960"/>
                </a:lnTo>
                <a:lnTo>
                  <a:pt x="17734966" y="130568"/>
                </a:lnTo>
                <a:lnTo>
                  <a:pt x="17688281" y="146964"/>
                </a:lnTo>
                <a:lnTo>
                  <a:pt x="17641608" y="164147"/>
                </a:lnTo>
                <a:lnTo>
                  <a:pt x="17594936" y="182105"/>
                </a:lnTo>
                <a:lnTo>
                  <a:pt x="17548276" y="200850"/>
                </a:lnTo>
                <a:lnTo>
                  <a:pt x="17501642" y="220370"/>
                </a:lnTo>
                <a:lnTo>
                  <a:pt x="17455033" y="240665"/>
                </a:lnTo>
                <a:lnTo>
                  <a:pt x="17408462" y="261734"/>
                </a:lnTo>
                <a:lnTo>
                  <a:pt x="17361916" y="283578"/>
                </a:lnTo>
                <a:lnTo>
                  <a:pt x="17315422" y="306197"/>
                </a:lnTo>
                <a:lnTo>
                  <a:pt x="17268978" y="329577"/>
                </a:lnTo>
                <a:lnTo>
                  <a:pt x="17222572" y="353720"/>
                </a:lnTo>
                <a:lnTo>
                  <a:pt x="17176242" y="378625"/>
                </a:lnTo>
                <a:lnTo>
                  <a:pt x="17129417" y="404558"/>
                </a:lnTo>
                <a:lnTo>
                  <a:pt x="17082986" y="431063"/>
                </a:lnTo>
                <a:lnTo>
                  <a:pt x="17036936" y="458114"/>
                </a:lnTo>
                <a:lnTo>
                  <a:pt x="16991292" y="485698"/>
                </a:lnTo>
                <a:lnTo>
                  <a:pt x="16946042" y="513765"/>
                </a:lnTo>
                <a:lnTo>
                  <a:pt x="16901186" y="542302"/>
                </a:lnTo>
                <a:lnTo>
                  <a:pt x="16856736" y="571296"/>
                </a:lnTo>
                <a:lnTo>
                  <a:pt x="16812667" y="600710"/>
                </a:lnTo>
                <a:lnTo>
                  <a:pt x="16769004" y="630529"/>
                </a:lnTo>
                <a:lnTo>
                  <a:pt x="16725735" y="660717"/>
                </a:lnTo>
                <a:lnTo>
                  <a:pt x="16682860" y="691248"/>
                </a:lnTo>
                <a:lnTo>
                  <a:pt x="16640391" y="722109"/>
                </a:lnTo>
                <a:lnTo>
                  <a:pt x="16598329" y="753262"/>
                </a:lnTo>
                <a:lnTo>
                  <a:pt x="16556660" y="784682"/>
                </a:lnTo>
                <a:lnTo>
                  <a:pt x="16515385" y="816368"/>
                </a:lnTo>
                <a:lnTo>
                  <a:pt x="16474529" y="848271"/>
                </a:lnTo>
                <a:lnTo>
                  <a:pt x="16434067" y="880364"/>
                </a:lnTo>
                <a:lnTo>
                  <a:pt x="16394011" y="912647"/>
                </a:lnTo>
                <a:lnTo>
                  <a:pt x="16354349" y="945070"/>
                </a:lnTo>
                <a:lnTo>
                  <a:pt x="16315106" y="977620"/>
                </a:lnTo>
                <a:lnTo>
                  <a:pt x="16276257" y="1010259"/>
                </a:lnTo>
                <a:lnTo>
                  <a:pt x="16237827" y="1042987"/>
                </a:lnTo>
                <a:lnTo>
                  <a:pt x="16199803" y="1075753"/>
                </a:lnTo>
                <a:lnTo>
                  <a:pt x="16162173" y="1108557"/>
                </a:lnTo>
                <a:lnTo>
                  <a:pt x="16088157" y="1174127"/>
                </a:lnTo>
                <a:lnTo>
                  <a:pt x="16015792" y="1239494"/>
                </a:lnTo>
                <a:lnTo>
                  <a:pt x="15945066" y="1304467"/>
                </a:lnTo>
                <a:lnTo>
                  <a:pt x="15842069" y="1400746"/>
                </a:lnTo>
                <a:lnTo>
                  <a:pt x="15617203" y="1614512"/>
                </a:lnTo>
                <a:lnTo>
                  <a:pt x="15542121" y="1684680"/>
                </a:lnTo>
                <a:lnTo>
                  <a:pt x="15504198" y="1719491"/>
                </a:lnTo>
                <a:lnTo>
                  <a:pt x="15465971" y="1754047"/>
                </a:lnTo>
                <a:lnTo>
                  <a:pt x="15427427" y="1788274"/>
                </a:lnTo>
                <a:lnTo>
                  <a:pt x="15388527" y="1822094"/>
                </a:lnTo>
                <a:lnTo>
                  <a:pt x="15349258" y="1855457"/>
                </a:lnTo>
                <a:lnTo>
                  <a:pt x="15341003" y="1862289"/>
                </a:lnTo>
                <a:lnTo>
                  <a:pt x="0" y="1862289"/>
                </a:lnTo>
                <a:lnTo>
                  <a:pt x="0" y="1909914"/>
                </a:lnTo>
                <a:lnTo>
                  <a:pt x="15282698" y="1909914"/>
                </a:lnTo>
                <a:lnTo>
                  <a:pt x="15269490" y="1920532"/>
                </a:lnTo>
                <a:lnTo>
                  <a:pt x="15228926" y="1952117"/>
                </a:lnTo>
                <a:lnTo>
                  <a:pt x="15187879" y="1982965"/>
                </a:lnTo>
                <a:lnTo>
                  <a:pt x="15146325" y="2013026"/>
                </a:lnTo>
                <a:lnTo>
                  <a:pt x="15104237" y="2042223"/>
                </a:lnTo>
                <a:lnTo>
                  <a:pt x="15061565" y="2070493"/>
                </a:lnTo>
                <a:lnTo>
                  <a:pt x="15018309" y="2097773"/>
                </a:lnTo>
                <a:lnTo>
                  <a:pt x="14974443" y="2123998"/>
                </a:lnTo>
                <a:lnTo>
                  <a:pt x="14932660" y="2147773"/>
                </a:lnTo>
                <a:lnTo>
                  <a:pt x="14890179" y="2170798"/>
                </a:lnTo>
                <a:lnTo>
                  <a:pt x="14846948" y="2193099"/>
                </a:lnTo>
                <a:lnTo>
                  <a:pt x="14802866" y="2214727"/>
                </a:lnTo>
                <a:lnTo>
                  <a:pt x="14758264" y="2235530"/>
                </a:lnTo>
                <a:lnTo>
                  <a:pt x="14712760" y="2255672"/>
                </a:lnTo>
                <a:lnTo>
                  <a:pt x="14666468" y="2275103"/>
                </a:lnTo>
                <a:lnTo>
                  <a:pt x="14619364" y="2293836"/>
                </a:lnTo>
                <a:lnTo>
                  <a:pt x="14571434" y="2311870"/>
                </a:lnTo>
                <a:lnTo>
                  <a:pt x="14522666" y="2329218"/>
                </a:lnTo>
                <a:lnTo>
                  <a:pt x="14473047" y="2345893"/>
                </a:lnTo>
                <a:lnTo>
                  <a:pt x="14422552" y="2361869"/>
                </a:lnTo>
                <a:lnTo>
                  <a:pt x="14371168" y="2377198"/>
                </a:lnTo>
                <a:lnTo>
                  <a:pt x="14318895" y="2391841"/>
                </a:lnTo>
                <a:lnTo>
                  <a:pt x="14309179" y="2394394"/>
                </a:lnTo>
                <a:lnTo>
                  <a:pt x="14492897" y="2394394"/>
                </a:lnTo>
                <a:lnTo>
                  <a:pt x="14566392" y="2369375"/>
                </a:lnTo>
                <a:lnTo>
                  <a:pt x="14612988" y="2352306"/>
                </a:lnTo>
                <a:lnTo>
                  <a:pt x="14658835" y="2334603"/>
                </a:lnTo>
                <a:lnTo>
                  <a:pt x="14703946" y="2316251"/>
                </a:lnTo>
                <a:lnTo>
                  <a:pt x="14748332" y="2297265"/>
                </a:lnTo>
                <a:lnTo>
                  <a:pt x="14792008" y="2277618"/>
                </a:lnTo>
                <a:lnTo>
                  <a:pt x="14834985" y="2257323"/>
                </a:lnTo>
                <a:lnTo>
                  <a:pt x="14877276" y="2236355"/>
                </a:lnTo>
                <a:lnTo>
                  <a:pt x="14919008" y="2214676"/>
                </a:lnTo>
                <a:lnTo>
                  <a:pt x="14959876" y="2192426"/>
                </a:lnTo>
                <a:lnTo>
                  <a:pt x="15000224" y="2169452"/>
                </a:lnTo>
                <a:lnTo>
                  <a:pt x="15042693" y="2144039"/>
                </a:lnTo>
                <a:lnTo>
                  <a:pt x="15084565" y="2117687"/>
                </a:lnTo>
                <a:lnTo>
                  <a:pt x="15125853" y="2090458"/>
                </a:lnTo>
                <a:lnTo>
                  <a:pt x="15166594" y="2062416"/>
                </a:lnTo>
                <a:lnTo>
                  <a:pt x="15206802" y="2033600"/>
                </a:lnTo>
                <a:lnTo>
                  <a:pt x="15246503" y="2004072"/>
                </a:lnTo>
                <a:lnTo>
                  <a:pt x="15285733" y="1973897"/>
                </a:lnTo>
                <a:lnTo>
                  <a:pt x="15324506" y="1943112"/>
                </a:lnTo>
                <a:lnTo>
                  <a:pt x="15362860" y="1911781"/>
                </a:lnTo>
                <a:lnTo>
                  <a:pt x="15365083" y="1909914"/>
                </a:lnTo>
                <a:lnTo>
                  <a:pt x="18287988" y="1909914"/>
                </a:lnTo>
                <a:lnTo>
                  <a:pt x="18287988" y="1862289"/>
                </a:lnTo>
                <a:lnTo>
                  <a:pt x="15421394" y="1862289"/>
                </a:lnTo>
                <a:lnTo>
                  <a:pt x="15438387" y="1847710"/>
                </a:lnTo>
                <a:lnTo>
                  <a:pt x="15475611" y="1815071"/>
                </a:lnTo>
                <a:lnTo>
                  <a:pt x="15512504" y="1782114"/>
                </a:lnTo>
                <a:lnTo>
                  <a:pt x="15549106" y="1748878"/>
                </a:lnTo>
                <a:lnTo>
                  <a:pt x="15585440" y="1715439"/>
                </a:lnTo>
                <a:lnTo>
                  <a:pt x="15657373" y="1648104"/>
                </a:lnTo>
                <a:lnTo>
                  <a:pt x="15877286" y="1439024"/>
                </a:lnTo>
                <a:lnTo>
                  <a:pt x="15979610" y="1343406"/>
                </a:lnTo>
                <a:lnTo>
                  <a:pt x="16049867" y="1278902"/>
                </a:lnTo>
                <a:lnTo>
                  <a:pt x="16121749" y="1214005"/>
                </a:lnTo>
                <a:lnTo>
                  <a:pt x="16195256" y="1148930"/>
                </a:lnTo>
                <a:lnTo>
                  <a:pt x="16270364" y="1083856"/>
                </a:lnTo>
                <a:lnTo>
                  <a:pt x="16308527" y="1051382"/>
                </a:lnTo>
                <a:lnTo>
                  <a:pt x="16347085" y="1018984"/>
                </a:lnTo>
                <a:lnTo>
                  <a:pt x="16386036" y="986688"/>
                </a:lnTo>
                <a:lnTo>
                  <a:pt x="16425393" y="954519"/>
                </a:lnTo>
                <a:lnTo>
                  <a:pt x="16465144" y="922489"/>
                </a:lnTo>
                <a:lnTo>
                  <a:pt x="16505301" y="890638"/>
                </a:lnTo>
                <a:lnTo>
                  <a:pt x="16545840" y="858989"/>
                </a:lnTo>
                <a:lnTo>
                  <a:pt x="16586784" y="827557"/>
                </a:lnTo>
                <a:lnTo>
                  <a:pt x="16628110" y="796378"/>
                </a:lnTo>
                <a:lnTo>
                  <a:pt x="16669842" y="765479"/>
                </a:lnTo>
                <a:lnTo>
                  <a:pt x="16711956" y="734860"/>
                </a:lnTo>
                <a:lnTo>
                  <a:pt x="16754475" y="704570"/>
                </a:lnTo>
                <a:lnTo>
                  <a:pt x="16797376" y="674636"/>
                </a:lnTo>
                <a:lnTo>
                  <a:pt x="16840657" y="645058"/>
                </a:lnTo>
                <a:lnTo>
                  <a:pt x="16884333" y="615873"/>
                </a:lnTo>
                <a:lnTo>
                  <a:pt x="16928402" y="587121"/>
                </a:lnTo>
                <a:lnTo>
                  <a:pt x="16972852" y="558800"/>
                </a:lnTo>
                <a:lnTo>
                  <a:pt x="17017696" y="530961"/>
                </a:lnTo>
                <a:lnTo>
                  <a:pt x="17062908" y="503605"/>
                </a:lnTo>
                <a:lnTo>
                  <a:pt x="17108513" y="476770"/>
                </a:lnTo>
                <a:lnTo>
                  <a:pt x="17154500" y="450481"/>
                </a:lnTo>
                <a:lnTo>
                  <a:pt x="17200880" y="424751"/>
                </a:lnTo>
                <a:lnTo>
                  <a:pt x="17248683" y="399072"/>
                </a:lnTo>
                <a:lnTo>
                  <a:pt x="17296537" y="374218"/>
                </a:lnTo>
                <a:lnTo>
                  <a:pt x="17344454" y="350189"/>
                </a:lnTo>
                <a:lnTo>
                  <a:pt x="17392434" y="326999"/>
                </a:lnTo>
                <a:lnTo>
                  <a:pt x="17440440" y="304660"/>
                </a:lnTo>
                <a:lnTo>
                  <a:pt x="17488485" y="283146"/>
                </a:lnTo>
                <a:lnTo>
                  <a:pt x="17536567" y="262470"/>
                </a:lnTo>
                <a:lnTo>
                  <a:pt x="17584662" y="242646"/>
                </a:lnTo>
                <a:lnTo>
                  <a:pt x="17632782" y="223659"/>
                </a:lnTo>
                <a:lnTo>
                  <a:pt x="17680915" y="205511"/>
                </a:lnTo>
                <a:lnTo>
                  <a:pt x="17729048" y="188201"/>
                </a:lnTo>
                <a:lnTo>
                  <a:pt x="17777194" y="171742"/>
                </a:lnTo>
                <a:lnTo>
                  <a:pt x="17825327" y="156133"/>
                </a:lnTo>
                <a:lnTo>
                  <a:pt x="17873434" y="141363"/>
                </a:lnTo>
                <a:lnTo>
                  <a:pt x="17921542" y="127457"/>
                </a:lnTo>
                <a:lnTo>
                  <a:pt x="17969611" y="114388"/>
                </a:lnTo>
                <a:lnTo>
                  <a:pt x="18017655" y="102171"/>
                </a:lnTo>
                <a:lnTo>
                  <a:pt x="18065661" y="90805"/>
                </a:lnTo>
                <a:lnTo>
                  <a:pt x="18113617" y="80289"/>
                </a:lnTo>
                <a:lnTo>
                  <a:pt x="18161521" y="70637"/>
                </a:lnTo>
                <a:lnTo>
                  <a:pt x="18209387" y="61823"/>
                </a:lnTo>
                <a:lnTo>
                  <a:pt x="18257381" y="55105"/>
                </a:lnTo>
                <a:lnTo>
                  <a:pt x="18287988" y="52781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7539A-8D33-2094-EB2E-4B8E8B223A48}"/>
              </a:ext>
            </a:extLst>
          </p:cNvPr>
          <p:cNvSpPr txBox="1"/>
          <p:nvPr/>
        </p:nvSpPr>
        <p:spPr>
          <a:xfrm>
            <a:off x="11207750" y="7892605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Swetha Sri (192225029)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K.B Thanuja Sree (192225044)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65429-CD9A-20BB-97D7-9297AB590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6950" y="806450"/>
            <a:ext cx="15753526" cy="7957563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mask1 = cv2.inRange(hsv, lower_red, upper_red)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lower_red = np.array([170, 120, 70])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upper_red = np.array([180, 255, 255])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mask2 = cv2.inRange(hsv, lower_red, upper_red) 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mask1 = mask1 + mask2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mask1 = cv2.morphologyEx(mask1, cv2.MORPH_OPEN, np.ones((3, 3), np.uint8))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mask1 = cv2.morphologyEx(mask1,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cv2.MORPH_DILATE, np.ones((3, 3), np.uint8))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mask2 = cv2.bitwise_not(mask1)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res1 = cv2.bitwise_and(img, img, mask=mask2)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res2 = cv2.bitwise_and(background, background, mask=mask1)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finalOutput = cv2.addWeighted(res1, 1, res2, 1, 0)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out.write(finalOutput) 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cv2.imshow("magic", finalOutput) 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cv2.waitKey(1)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cap.release()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out.release()cv2.destroyAllWindows()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771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5D13595-2FCA-F844-5C87-66CAE39D9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150" y="1873250"/>
            <a:ext cx="67818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4DB7C1-97DE-9F28-0F3D-B525034C56C7}"/>
              </a:ext>
            </a:extLst>
          </p:cNvPr>
          <p:cNvSpPr txBox="1"/>
          <p:nvPr/>
        </p:nvSpPr>
        <p:spPr>
          <a:xfrm>
            <a:off x="996950" y="3321050"/>
            <a:ext cx="8001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Once you run the code wait for a few seconds, let the webcam capture the background image then you can come inside the frame with your magical Cloak and be invisible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F4DE1A-AC51-8C86-C1B1-54F569BB7E33}"/>
              </a:ext>
            </a:extLst>
          </p:cNvPr>
          <p:cNvSpPr txBox="1"/>
          <p:nvPr/>
        </p:nvSpPr>
        <p:spPr>
          <a:xfrm>
            <a:off x="1073150" y="1339850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525245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091970"/>
            <a:ext cx="2929255" cy="4195445"/>
          </a:xfrm>
          <a:custGeom>
            <a:avLst/>
            <a:gdLst/>
            <a:ahLst/>
            <a:cxnLst/>
            <a:rect l="l" t="t" r="r" b="b"/>
            <a:pathLst>
              <a:path w="2929255" h="4195445">
                <a:moveTo>
                  <a:pt x="0" y="0"/>
                </a:moveTo>
                <a:lnTo>
                  <a:pt x="35896" y="29865"/>
                </a:lnTo>
                <a:lnTo>
                  <a:pt x="69718" y="58874"/>
                </a:lnTo>
                <a:lnTo>
                  <a:pt x="103228" y="88438"/>
                </a:lnTo>
                <a:lnTo>
                  <a:pt x="136431" y="118546"/>
                </a:lnTo>
                <a:lnTo>
                  <a:pt x="169333" y="149188"/>
                </a:lnTo>
                <a:lnTo>
                  <a:pt x="201940" y="180354"/>
                </a:lnTo>
                <a:lnTo>
                  <a:pt x="234258" y="212035"/>
                </a:lnTo>
                <a:lnTo>
                  <a:pt x="266292" y="244219"/>
                </a:lnTo>
                <a:lnTo>
                  <a:pt x="298048" y="276897"/>
                </a:lnTo>
                <a:lnTo>
                  <a:pt x="329531" y="310060"/>
                </a:lnTo>
                <a:lnTo>
                  <a:pt x="360747" y="343696"/>
                </a:lnTo>
                <a:lnTo>
                  <a:pt x="391703" y="377796"/>
                </a:lnTo>
                <a:lnTo>
                  <a:pt x="422402" y="412349"/>
                </a:lnTo>
                <a:lnTo>
                  <a:pt x="452853" y="447346"/>
                </a:lnTo>
                <a:lnTo>
                  <a:pt x="483059" y="482776"/>
                </a:lnTo>
                <a:lnTo>
                  <a:pt x="513026" y="518630"/>
                </a:lnTo>
                <a:lnTo>
                  <a:pt x="542761" y="554897"/>
                </a:lnTo>
                <a:lnTo>
                  <a:pt x="572269" y="591567"/>
                </a:lnTo>
                <a:lnTo>
                  <a:pt x="601555" y="628630"/>
                </a:lnTo>
                <a:lnTo>
                  <a:pt x="630626" y="666077"/>
                </a:lnTo>
                <a:lnTo>
                  <a:pt x="659486" y="703896"/>
                </a:lnTo>
                <a:lnTo>
                  <a:pt x="688143" y="742078"/>
                </a:lnTo>
                <a:lnTo>
                  <a:pt x="716600" y="780613"/>
                </a:lnTo>
                <a:lnTo>
                  <a:pt x="744865" y="819491"/>
                </a:lnTo>
                <a:lnTo>
                  <a:pt x="772942" y="858702"/>
                </a:lnTo>
                <a:lnTo>
                  <a:pt x="800838" y="898235"/>
                </a:lnTo>
                <a:lnTo>
                  <a:pt x="828558" y="938080"/>
                </a:lnTo>
                <a:lnTo>
                  <a:pt x="856107" y="978228"/>
                </a:lnTo>
                <a:lnTo>
                  <a:pt x="883492" y="1018668"/>
                </a:lnTo>
                <a:lnTo>
                  <a:pt x="910718" y="1059391"/>
                </a:lnTo>
                <a:lnTo>
                  <a:pt x="937790" y="1100385"/>
                </a:lnTo>
                <a:lnTo>
                  <a:pt x="964715" y="1141642"/>
                </a:lnTo>
                <a:lnTo>
                  <a:pt x="991498" y="1183151"/>
                </a:lnTo>
                <a:lnTo>
                  <a:pt x="1018145" y="1224902"/>
                </a:lnTo>
                <a:lnTo>
                  <a:pt x="1044661" y="1266884"/>
                </a:lnTo>
                <a:lnTo>
                  <a:pt x="1071053" y="1309089"/>
                </a:lnTo>
                <a:lnTo>
                  <a:pt x="1097325" y="1351505"/>
                </a:lnTo>
                <a:lnTo>
                  <a:pt x="1123484" y="1394122"/>
                </a:lnTo>
                <a:lnTo>
                  <a:pt x="1149534" y="1436931"/>
                </a:lnTo>
                <a:lnTo>
                  <a:pt x="1175483" y="1479922"/>
                </a:lnTo>
                <a:lnTo>
                  <a:pt x="1201335" y="1523084"/>
                </a:lnTo>
                <a:lnTo>
                  <a:pt x="1227096" y="1566407"/>
                </a:lnTo>
                <a:lnTo>
                  <a:pt x="1252773" y="1609882"/>
                </a:lnTo>
                <a:lnTo>
                  <a:pt x="1278369" y="1653497"/>
                </a:lnTo>
                <a:lnTo>
                  <a:pt x="1303892" y="1697244"/>
                </a:lnTo>
                <a:lnTo>
                  <a:pt x="1329347" y="1741112"/>
                </a:lnTo>
                <a:lnTo>
                  <a:pt x="1354739" y="1785090"/>
                </a:lnTo>
                <a:lnTo>
                  <a:pt x="1380075" y="1829170"/>
                </a:lnTo>
                <a:lnTo>
                  <a:pt x="1405359" y="1873340"/>
                </a:lnTo>
                <a:lnTo>
                  <a:pt x="1430598" y="1917590"/>
                </a:lnTo>
                <a:lnTo>
                  <a:pt x="1455798" y="1961912"/>
                </a:lnTo>
                <a:lnTo>
                  <a:pt x="1480963" y="2006293"/>
                </a:lnTo>
                <a:lnTo>
                  <a:pt x="1506100" y="2050726"/>
                </a:lnTo>
                <a:lnTo>
                  <a:pt x="1531214" y="2095198"/>
                </a:lnTo>
                <a:lnTo>
                  <a:pt x="1556311" y="2139701"/>
                </a:lnTo>
                <a:lnTo>
                  <a:pt x="1581397" y="2184224"/>
                </a:lnTo>
                <a:lnTo>
                  <a:pt x="1606477" y="2228757"/>
                </a:lnTo>
                <a:lnTo>
                  <a:pt x="1631557" y="2273289"/>
                </a:lnTo>
                <a:lnTo>
                  <a:pt x="1656643" y="2317812"/>
                </a:lnTo>
                <a:lnTo>
                  <a:pt x="1681740" y="2362315"/>
                </a:lnTo>
                <a:lnTo>
                  <a:pt x="1706854" y="2406787"/>
                </a:lnTo>
                <a:lnTo>
                  <a:pt x="1731991" y="2451219"/>
                </a:lnTo>
                <a:lnTo>
                  <a:pt x="1757157" y="2495600"/>
                </a:lnTo>
                <a:lnTo>
                  <a:pt x="1782356" y="2539921"/>
                </a:lnTo>
                <a:lnTo>
                  <a:pt x="1807595" y="2584172"/>
                </a:lnTo>
                <a:lnTo>
                  <a:pt x="1832879" y="2628342"/>
                </a:lnTo>
                <a:lnTo>
                  <a:pt x="1858215" y="2672421"/>
                </a:lnTo>
                <a:lnTo>
                  <a:pt x="1883607" y="2716399"/>
                </a:lnTo>
                <a:lnTo>
                  <a:pt x="1909062" y="2760266"/>
                </a:lnTo>
                <a:lnTo>
                  <a:pt x="1934585" y="2804013"/>
                </a:lnTo>
                <a:lnTo>
                  <a:pt x="1960181" y="2847628"/>
                </a:lnTo>
                <a:lnTo>
                  <a:pt x="1985857" y="2891103"/>
                </a:lnTo>
                <a:lnTo>
                  <a:pt x="2011618" y="2934426"/>
                </a:lnTo>
                <a:lnTo>
                  <a:pt x="2037470" y="2977587"/>
                </a:lnTo>
                <a:lnTo>
                  <a:pt x="2063419" y="3020578"/>
                </a:lnTo>
                <a:lnTo>
                  <a:pt x="2089470" y="3063387"/>
                </a:lnTo>
                <a:lnTo>
                  <a:pt x="2115628" y="3106004"/>
                </a:lnTo>
                <a:lnTo>
                  <a:pt x="2141900" y="3148420"/>
                </a:lnTo>
                <a:lnTo>
                  <a:pt x="2168292" y="3190625"/>
                </a:lnTo>
                <a:lnTo>
                  <a:pt x="2194808" y="3232607"/>
                </a:lnTo>
                <a:lnTo>
                  <a:pt x="2221454" y="3274358"/>
                </a:lnTo>
                <a:lnTo>
                  <a:pt x="2248237" y="3315866"/>
                </a:lnTo>
                <a:lnTo>
                  <a:pt x="2275162" y="3357123"/>
                </a:lnTo>
                <a:lnTo>
                  <a:pt x="2302235" y="3398118"/>
                </a:lnTo>
                <a:lnTo>
                  <a:pt x="2329460" y="3438840"/>
                </a:lnTo>
                <a:lnTo>
                  <a:pt x="2356845" y="3479280"/>
                </a:lnTo>
                <a:lnTo>
                  <a:pt x="2384394" y="3519428"/>
                </a:lnTo>
                <a:lnTo>
                  <a:pt x="2412114" y="3559273"/>
                </a:lnTo>
                <a:lnTo>
                  <a:pt x="2440009" y="3598806"/>
                </a:lnTo>
                <a:lnTo>
                  <a:pt x="2468087" y="3638017"/>
                </a:lnTo>
                <a:lnTo>
                  <a:pt x="2496351" y="3676895"/>
                </a:lnTo>
                <a:lnTo>
                  <a:pt x="2524809" y="3715430"/>
                </a:lnTo>
                <a:lnTo>
                  <a:pt x="2553465" y="3753612"/>
                </a:lnTo>
                <a:lnTo>
                  <a:pt x="2582325" y="3791431"/>
                </a:lnTo>
                <a:lnTo>
                  <a:pt x="2611396" y="3828878"/>
                </a:lnTo>
                <a:lnTo>
                  <a:pt x="2640682" y="3865941"/>
                </a:lnTo>
                <a:lnTo>
                  <a:pt x="2670190" y="3902611"/>
                </a:lnTo>
                <a:lnTo>
                  <a:pt x="2699925" y="3938878"/>
                </a:lnTo>
                <a:lnTo>
                  <a:pt x="2729892" y="3974732"/>
                </a:lnTo>
                <a:lnTo>
                  <a:pt x="2760098" y="4010162"/>
                </a:lnTo>
                <a:lnTo>
                  <a:pt x="2790548" y="4045159"/>
                </a:lnTo>
                <a:lnTo>
                  <a:pt x="2821248" y="4079712"/>
                </a:lnTo>
                <a:lnTo>
                  <a:pt x="2852203" y="4113812"/>
                </a:lnTo>
                <a:lnTo>
                  <a:pt x="2883419" y="4147448"/>
                </a:lnTo>
                <a:lnTo>
                  <a:pt x="2914903" y="4180610"/>
                </a:lnTo>
                <a:lnTo>
                  <a:pt x="2928913" y="4195027"/>
                </a:lnTo>
              </a:path>
            </a:pathLst>
          </a:custGeom>
          <a:ln w="24997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4" y="9993"/>
            <a:ext cx="18287365" cy="10277005"/>
            <a:chOff x="1054" y="9993"/>
            <a:chExt cx="18287365" cy="102770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67505" y="9993"/>
              <a:ext cx="8020494" cy="1027700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4" y="548830"/>
              <a:ext cx="18287365" cy="9251950"/>
            </a:xfrm>
            <a:custGeom>
              <a:avLst/>
              <a:gdLst/>
              <a:ahLst/>
              <a:cxnLst/>
              <a:rect l="l" t="t" r="r" b="b"/>
              <a:pathLst>
                <a:path w="18287365" h="9251950">
                  <a:moveTo>
                    <a:pt x="18286934" y="9203855"/>
                  </a:moveTo>
                  <a:lnTo>
                    <a:pt x="304" y="9203855"/>
                  </a:lnTo>
                  <a:lnTo>
                    <a:pt x="304" y="9251480"/>
                  </a:lnTo>
                  <a:lnTo>
                    <a:pt x="18286934" y="9251480"/>
                  </a:lnTo>
                  <a:lnTo>
                    <a:pt x="18286934" y="9203855"/>
                  </a:lnTo>
                  <a:close/>
                </a:path>
                <a:path w="18287365" h="9251950">
                  <a:moveTo>
                    <a:pt x="18286934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6934" y="47625"/>
                  </a:lnTo>
                  <a:lnTo>
                    <a:pt x="18286934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83322" y="1458163"/>
            <a:ext cx="756793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  <a:r>
              <a:rPr sz="44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4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sz="4400" spc="-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4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Prospects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D8EEAD-4C40-2E95-8095-25B5F5E0B545}"/>
              </a:ext>
            </a:extLst>
          </p:cNvPr>
          <p:cNvSpPr txBox="1"/>
          <p:nvPr/>
        </p:nvSpPr>
        <p:spPr>
          <a:xfrm>
            <a:off x="1149350" y="2787650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future of color detection and invisibility technology is promising. As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continues and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technological innovations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emerge, we may see breakthroughs that enhance our understanding and capabilities, leading to transformative applications in various sectors.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40896" y="7929340"/>
            <a:ext cx="2947670" cy="2357755"/>
          </a:xfrm>
          <a:custGeom>
            <a:avLst/>
            <a:gdLst/>
            <a:ahLst/>
            <a:cxnLst/>
            <a:rect l="l" t="t" r="r" b="b"/>
            <a:pathLst>
              <a:path w="2947669" h="2357754">
                <a:moveTo>
                  <a:pt x="2947141" y="0"/>
                </a:moveTo>
                <a:lnTo>
                  <a:pt x="2907953" y="8920"/>
                </a:lnTo>
                <a:lnTo>
                  <a:pt x="2858379" y="21372"/>
                </a:lnTo>
                <a:lnTo>
                  <a:pt x="2809630" y="34777"/>
                </a:lnTo>
                <a:lnTo>
                  <a:pt x="2761688" y="49114"/>
                </a:lnTo>
                <a:lnTo>
                  <a:pt x="2714537" y="64363"/>
                </a:lnTo>
                <a:lnTo>
                  <a:pt x="2668156" y="80503"/>
                </a:lnTo>
                <a:lnTo>
                  <a:pt x="2622530" y="97514"/>
                </a:lnTo>
                <a:lnTo>
                  <a:pt x="2577639" y="115374"/>
                </a:lnTo>
                <a:lnTo>
                  <a:pt x="2533465" y="134063"/>
                </a:lnTo>
                <a:lnTo>
                  <a:pt x="2489992" y="153561"/>
                </a:lnTo>
                <a:lnTo>
                  <a:pt x="2447200" y="173845"/>
                </a:lnTo>
                <a:lnTo>
                  <a:pt x="2405073" y="194897"/>
                </a:lnTo>
                <a:lnTo>
                  <a:pt x="2363591" y="216695"/>
                </a:lnTo>
                <a:lnTo>
                  <a:pt x="2322737" y="239218"/>
                </a:lnTo>
                <a:lnTo>
                  <a:pt x="2282493" y="262445"/>
                </a:lnTo>
                <a:lnTo>
                  <a:pt x="2242842" y="286357"/>
                </a:lnTo>
                <a:lnTo>
                  <a:pt x="2203765" y="310931"/>
                </a:lnTo>
                <a:lnTo>
                  <a:pt x="2165244" y="336149"/>
                </a:lnTo>
                <a:lnTo>
                  <a:pt x="2127261" y="361987"/>
                </a:lnTo>
                <a:lnTo>
                  <a:pt x="2089798" y="388427"/>
                </a:lnTo>
                <a:lnTo>
                  <a:pt x="2052838" y="415447"/>
                </a:lnTo>
                <a:lnTo>
                  <a:pt x="2016363" y="443026"/>
                </a:lnTo>
                <a:lnTo>
                  <a:pt x="1980354" y="471145"/>
                </a:lnTo>
                <a:lnTo>
                  <a:pt x="1944794" y="499781"/>
                </a:lnTo>
                <a:lnTo>
                  <a:pt x="1909664" y="528915"/>
                </a:lnTo>
                <a:lnTo>
                  <a:pt x="1874947" y="558525"/>
                </a:lnTo>
                <a:lnTo>
                  <a:pt x="1840624" y="588591"/>
                </a:lnTo>
                <a:lnTo>
                  <a:pt x="1806679" y="619093"/>
                </a:lnTo>
                <a:lnTo>
                  <a:pt x="1773092" y="650009"/>
                </a:lnTo>
                <a:lnTo>
                  <a:pt x="1739847" y="681318"/>
                </a:lnTo>
                <a:lnTo>
                  <a:pt x="1706924" y="713001"/>
                </a:lnTo>
                <a:lnTo>
                  <a:pt x="1674306" y="745036"/>
                </a:lnTo>
                <a:lnTo>
                  <a:pt x="1641976" y="777402"/>
                </a:lnTo>
                <a:lnTo>
                  <a:pt x="1609914" y="810080"/>
                </a:lnTo>
                <a:lnTo>
                  <a:pt x="1578104" y="843047"/>
                </a:lnTo>
                <a:lnTo>
                  <a:pt x="1546527" y="876284"/>
                </a:lnTo>
                <a:lnTo>
                  <a:pt x="1515166" y="909769"/>
                </a:lnTo>
                <a:lnTo>
                  <a:pt x="1484001" y="943483"/>
                </a:lnTo>
                <a:lnTo>
                  <a:pt x="1453017" y="977403"/>
                </a:lnTo>
                <a:lnTo>
                  <a:pt x="1422193" y="1011510"/>
                </a:lnTo>
                <a:lnTo>
                  <a:pt x="1391513" y="1045783"/>
                </a:lnTo>
                <a:lnTo>
                  <a:pt x="1360959" y="1080201"/>
                </a:lnTo>
                <a:lnTo>
                  <a:pt x="1330513" y="1114743"/>
                </a:lnTo>
                <a:lnTo>
                  <a:pt x="1300156" y="1149389"/>
                </a:lnTo>
                <a:lnTo>
                  <a:pt x="1269871" y="1184118"/>
                </a:lnTo>
                <a:lnTo>
                  <a:pt x="1239640" y="1218909"/>
                </a:lnTo>
                <a:lnTo>
                  <a:pt x="1209445" y="1253741"/>
                </a:lnTo>
                <a:lnTo>
                  <a:pt x="1179267" y="1288594"/>
                </a:lnTo>
                <a:lnTo>
                  <a:pt x="1149083" y="1323447"/>
                </a:lnTo>
                <a:lnTo>
                  <a:pt x="1118882" y="1358280"/>
                </a:lnTo>
                <a:lnTo>
                  <a:pt x="1088645" y="1393071"/>
                </a:lnTo>
                <a:lnTo>
                  <a:pt x="1058354" y="1427800"/>
                </a:lnTo>
                <a:lnTo>
                  <a:pt x="1027992" y="1462446"/>
                </a:lnTo>
                <a:lnTo>
                  <a:pt x="997540" y="1496988"/>
                </a:lnTo>
                <a:lnTo>
                  <a:pt x="966981" y="1531407"/>
                </a:lnTo>
                <a:lnTo>
                  <a:pt x="936296" y="1565680"/>
                </a:lnTo>
                <a:lnTo>
                  <a:pt x="905468" y="1599787"/>
                </a:lnTo>
                <a:lnTo>
                  <a:pt x="874479" y="1633708"/>
                </a:lnTo>
                <a:lnTo>
                  <a:pt x="843310" y="1667421"/>
                </a:lnTo>
                <a:lnTo>
                  <a:pt x="811945" y="1700907"/>
                </a:lnTo>
                <a:lnTo>
                  <a:pt x="780364" y="1734144"/>
                </a:lnTo>
                <a:lnTo>
                  <a:pt x="748550" y="1767111"/>
                </a:lnTo>
                <a:lnTo>
                  <a:pt x="716486" y="1799788"/>
                </a:lnTo>
                <a:lnTo>
                  <a:pt x="684152" y="1832155"/>
                </a:lnTo>
                <a:lnTo>
                  <a:pt x="651532" y="1864190"/>
                </a:lnTo>
                <a:lnTo>
                  <a:pt x="618606" y="1895872"/>
                </a:lnTo>
                <a:lnTo>
                  <a:pt x="585358" y="1927182"/>
                </a:lnTo>
                <a:lnTo>
                  <a:pt x="551769" y="1958098"/>
                </a:lnTo>
                <a:lnTo>
                  <a:pt x="517822" y="1988599"/>
                </a:lnTo>
                <a:lnTo>
                  <a:pt x="483498" y="2018665"/>
                </a:lnTo>
                <a:lnTo>
                  <a:pt x="448779" y="2048276"/>
                </a:lnTo>
                <a:lnTo>
                  <a:pt x="413648" y="2077409"/>
                </a:lnTo>
                <a:lnTo>
                  <a:pt x="378087" y="2106046"/>
                </a:lnTo>
                <a:lnTo>
                  <a:pt x="342077" y="2134164"/>
                </a:lnTo>
                <a:lnTo>
                  <a:pt x="305601" y="2161743"/>
                </a:lnTo>
                <a:lnTo>
                  <a:pt x="268641" y="2188763"/>
                </a:lnTo>
                <a:lnTo>
                  <a:pt x="231178" y="2215203"/>
                </a:lnTo>
                <a:lnTo>
                  <a:pt x="193196" y="2241041"/>
                </a:lnTo>
                <a:lnTo>
                  <a:pt x="154675" y="2266258"/>
                </a:lnTo>
                <a:lnTo>
                  <a:pt x="115598" y="2290833"/>
                </a:lnTo>
                <a:lnTo>
                  <a:pt x="75948" y="2314744"/>
                </a:lnTo>
                <a:lnTo>
                  <a:pt x="35705" y="2337971"/>
                </a:lnTo>
                <a:lnTo>
                  <a:pt x="0" y="2357657"/>
                </a:lnTo>
              </a:path>
            </a:pathLst>
          </a:custGeom>
          <a:ln w="25012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12506" y="0"/>
            <a:ext cx="18300700" cy="2339340"/>
            <a:chOff x="-12506" y="0"/>
            <a:chExt cx="18300700" cy="23393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740660" cy="2314575"/>
            </a:xfrm>
            <a:custGeom>
              <a:avLst/>
              <a:gdLst/>
              <a:ahLst/>
              <a:cxnLst/>
              <a:rect l="l" t="t" r="r" b="b"/>
              <a:pathLst>
                <a:path w="2740660" h="2314575">
                  <a:moveTo>
                    <a:pt x="2740301" y="0"/>
                  </a:moveTo>
                  <a:lnTo>
                    <a:pt x="2677093" y="32654"/>
                  </a:lnTo>
                  <a:lnTo>
                    <a:pt x="2636239" y="55176"/>
                  </a:lnTo>
                  <a:lnTo>
                    <a:pt x="2595995" y="78404"/>
                  </a:lnTo>
                  <a:lnTo>
                    <a:pt x="2556344" y="102315"/>
                  </a:lnTo>
                  <a:lnTo>
                    <a:pt x="2517266" y="126889"/>
                  </a:lnTo>
                  <a:lnTo>
                    <a:pt x="2478744" y="152106"/>
                  </a:lnTo>
                  <a:lnTo>
                    <a:pt x="2440761" y="177944"/>
                  </a:lnTo>
                  <a:lnTo>
                    <a:pt x="2403298" y="204384"/>
                  </a:lnTo>
                  <a:lnTo>
                    <a:pt x="2366337" y="231403"/>
                  </a:lnTo>
                  <a:lnTo>
                    <a:pt x="2329861" y="258983"/>
                  </a:lnTo>
                  <a:lnTo>
                    <a:pt x="2293851" y="287100"/>
                  </a:lnTo>
                  <a:lnTo>
                    <a:pt x="2258290" y="315737"/>
                  </a:lnTo>
                  <a:lnTo>
                    <a:pt x="2223159" y="344870"/>
                  </a:lnTo>
                  <a:lnTo>
                    <a:pt x="2188441" y="374480"/>
                  </a:lnTo>
                  <a:lnTo>
                    <a:pt x="2154117" y="404546"/>
                  </a:lnTo>
                  <a:lnTo>
                    <a:pt x="2120170" y="435047"/>
                  </a:lnTo>
                  <a:lnTo>
                    <a:pt x="2086582" y="465963"/>
                  </a:lnTo>
                  <a:lnTo>
                    <a:pt x="2053335" y="497272"/>
                  </a:lnTo>
                  <a:lnTo>
                    <a:pt x="2020411" y="528954"/>
                  </a:lnTo>
                  <a:lnTo>
                    <a:pt x="1987792" y="560989"/>
                  </a:lnTo>
                  <a:lnTo>
                    <a:pt x="1955460" y="593355"/>
                  </a:lnTo>
                  <a:lnTo>
                    <a:pt x="1923397" y="626032"/>
                  </a:lnTo>
                  <a:lnTo>
                    <a:pt x="1891585" y="659000"/>
                  </a:lnTo>
                  <a:lnTo>
                    <a:pt x="1860006" y="692236"/>
                  </a:lnTo>
                  <a:lnTo>
                    <a:pt x="1828643" y="725722"/>
                  </a:lnTo>
                  <a:lnTo>
                    <a:pt x="1797477" y="759435"/>
                  </a:lnTo>
                  <a:lnTo>
                    <a:pt x="1766490" y="793355"/>
                  </a:lnTo>
                  <a:lnTo>
                    <a:pt x="1735665" y="827462"/>
                  </a:lnTo>
                  <a:lnTo>
                    <a:pt x="1704984" y="861735"/>
                  </a:lnTo>
                  <a:lnTo>
                    <a:pt x="1674428" y="896153"/>
                  </a:lnTo>
                  <a:lnTo>
                    <a:pt x="1643979" y="930695"/>
                  </a:lnTo>
                  <a:lnTo>
                    <a:pt x="1613621" y="965341"/>
                  </a:lnTo>
                  <a:lnTo>
                    <a:pt x="1583334" y="1000070"/>
                  </a:lnTo>
                  <a:lnTo>
                    <a:pt x="1553101" y="1034860"/>
                  </a:lnTo>
                  <a:lnTo>
                    <a:pt x="1522903" y="1069693"/>
                  </a:lnTo>
                  <a:lnTo>
                    <a:pt x="1492724" y="1104546"/>
                  </a:lnTo>
                  <a:lnTo>
                    <a:pt x="1462545" y="1139400"/>
                  </a:lnTo>
                  <a:lnTo>
                    <a:pt x="1432348" y="1174232"/>
                  </a:lnTo>
                  <a:lnTo>
                    <a:pt x="1402115" y="1209024"/>
                  </a:lnTo>
                  <a:lnTo>
                    <a:pt x="1371828" y="1243753"/>
                  </a:lnTo>
                  <a:lnTo>
                    <a:pt x="1341470" y="1278400"/>
                  </a:lnTo>
                  <a:lnTo>
                    <a:pt x="1311022" y="1312942"/>
                  </a:lnTo>
                  <a:lnTo>
                    <a:pt x="1280466" y="1347361"/>
                  </a:lnTo>
                  <a:lnTo>
                    <a:pt x="1249784" y="1381634"/>
                  </a:lnTo>
                  <a:lnTo>
                    <a:pt x="1218959" y="1415741"/>
                  </a:lnTo>
                  <a:lnTo>
                    <a:pt x="1187973" y="1449662"/>
                  </a:lnTo>
                  <a:lnTo>
                    <a:pt x="1156807" y="1483376"/>
                  </a:lnTo>
                  <a:lnTo>
                    <a:pt x="1125444" y="1516862"/>
                  </a:lnTo>
                  <a:lnTo>
                    <a:pt x="1093865" y="1550099"/>
                  </a:lnTo>
                  <a:lnTo>
                    <a:pt x="1062054" y="1583066"/>
                  </a:lnTo>
                  <a:lnTo>
                    <a:pt x="1029991" y="1615744"/>
                  </a:lnTo>
                  <a:lnTo>
                    <a:pt x="997659" y="1648110"/>
                  </a:lnTo>
                  <a:lnTo>
                    <a:pt x="965040" y="1680145"/>
                  </a:lnTo>
                  <a:lnTo>
                    <a:pt x="932116" y="1711828"/>
                  </a:lnTo>
                  <a:lnTo>
                    <a:pt x="898869" y="1743138"/>
                  </a:lnTo>
                  <a:lnTo>
                    <a:pt x="865281" y="1774054"/>
                  </a:lnTo>
                  <a:lnTo>
                    <a:pt x="831334" y="1804555"/>
                  </a:lnTo>
                  <a:lnTo>
                    <a:pt x="797011" y="1834621"/>
                  </a:lnTo>
                  <a:lnTo>
                    <a:pt x="762293" y="1864232"/>
                  </a:lnTo>
                  <a:lnTo>
                    <a:pt x="727162" y="1893365"/>
                  </a:lnTo>
                  <a:lnTo>
                    <a:pt x="691600" y="1922002"/>
                  </a:lnTo>
                  <a:lnTo>
                    <a:pt x="655591" y="1950120"/>
                  </a:lnTo>
                  <a:lnTo>
                    <a:pt x="619114" y="1977699"/>
                  </a:lnTo>
                  <a:lnTo>
                    <a:pt x="582154" y="2004719"/>
                  </a:lnTo>
                  <a:lnTo>
                    <a:pt x="544691" y="2031158"/>
                  </a:lnTo>
                  <a:lnTo>
                    <a:pt x="506707" y="2056997"/>
                  </a:lnTo>
                  <a:lnTo>
                    <a:pt x="468186" y="2082214"/>
                  </a:lnTo>
                  <a:lnTo>
                    <a:pt x="429108" y="2106788"/>
                  </a:lnTo>
                  <a:lnTo>
                    <a:pt x="389456" y="2130700"/>
                  </a:lnTo>
                  <a:lnTo>
                    <a:pt x="349212" y="2153927"/>
                  </a:lnTo>
                  <a:lnTo>
                    <a:pt x="308359" y="2176450"/>
                  </a:lnTo>
                  <a:lnTo>
                    <a:pt x="266877" y="2198247"/>
                  </a:lnTo>
                  <a:lnTo>
                    <a:pt x="224749" y="2219299"/>
                  </a:lnTo>
                  <a:lnTo>
                    <a:pt x="181958" y="2239584"/>
                  </a:lnTo>
                  <a:lnTo>
                    <a:pt x="138485" y="2259081"/>
                  </a:lnTo>
                  <a:lnTo>
                    <a:pt x="94312" y="2277770"/>
                  </a:lnTo>
                  <a:lnTo>
                    <a:pt x="49421" y="2295630"/>
                  </a:lnTo>
                  <a:lnTo>
                    <a:pt x="3795" y="2312640"/>
                  </a:lnTo>
                  <a:lnTo>
                    <a:pt x="0" y="2313961"/>
                  </a:lnTo>
                </a:path>
              </a:pathLst>
            </a:custGeom>
            <a:ln w="25012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566" y="536295"/>
              <a:ext cx="18277840" cy="47625"/>
            </a:xfrm>
            <a:custGeom>
              <a:avLst/>
              <a:gdLst/>
              <a:ahLst/>
              <a:cxnLst/>
              <a:rect l="l" t="t" r="r" b="b"/>
              <a:pathLst>
                <a:path w="18277840" h="47625">
                  <a:moveTo>
                    <a:pt x="18277421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77421" y="47625"/>
                  </a:lnTo>
                  <a:lnTo>
                    <a:pt x="18277421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9754514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076743" y="2147106"/>
            <a:ext cx="4137660" cy="30431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br>
              <a:rPr lang="en-IN" sz="9850" spc="-210" dirty="0"/>
            </a:br>
            <a:r>
              <a:rPr sz="9850" spc="-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Thanks!</a:t>
            </a:r>
            <a:endParaRPr sz="9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9999" y="3112503"/>
            <a:ext cx="5229225" cy="5229225"/>
            <a:chOff x="1619999" y="3112503"/>
            <a:chExt cx="5229225" cy="5229225"/>
          </a:xfrm>
        </p:grpSpPr>
        <p:sp>
          <p:nvSpPr>
            <p:cNvPr id="3" name="object 3"/>
            <p:cNvSpPr/>
            <p:nvPr/>
          </p:nvSpPr>
          <p:spPr>
            <a:xfrm>
              <a:off x="1619999" y="3112503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0611" y="3171736"/>
              <a:ext cx="5095874" cy="5095874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3042214" y="5610076"/>
            <a:ext cx="5246370" cy="4677410"/>
          </a:xfrm>
          <a:custGeom>
            <a:avLst/>
            <a:gdLst/>
            <a:ahLst/>
            <a:cxnLst/>
            <a:rect l="l" t="t" r="r" b="b"/>
            <a:pathLst>
              <a:path w="5246369" h="4677409">
                <a:moveTo>
                  <a:pt x="5245784" y="0"/>
                </a:moveTo>
                <a:lnTo>
                  <a:pt x="5190872" y="5807"/>
                </a:lnTo>
                <a:lnTo>
                  <a:pt x="5140122" y="12097"/>
                </a:lnTo>
                <a:lnTo>
                  <a:pt x="5089919" y="19185"/>
                </a:lnTo>
                <a:lnTo>
                  <a:pt x="5040255" y="27063"/>
                </a:lnTo>
                <a:lnTo>
                  <a:pt x="4991124" y="35720"/>
                </a:lnTo>
                <a:lnTo>
                  <a:pt x="4942520" y="45146"/>
                </a:lnTo>
                <a:lnTo>
                  <a:pt x="4894437" y="55333"/>
                </a:lnTo>
                <a:lnTo>
                  <a:pt x="4846867" y="66271"/>
                </a:lnTo>
                <a:lnTo>
                  <a:pt x="4799805" y="77950"/>
                </a:lnTo>
                <a:lnTo>
                  <a:pt x="4753244" y="90362"/>
                </a:lnTo>
                <a:lnTo>
                  <a:pt x="4707177" y="103495"/>
                </a:lnTo>
                <a:lnTo>
                  <a:pt x="4661598" y="117341"/>
                </a:lnTo>
                <a:lnTo>
                  <a:pt x="4616500" y="131891"/>
                </a:lnTo>
                <a:lnTo>
                  <a:pt x="4571877" y="147134"/>
                </a:lnTo>
                <a:lnTo>
                  <a:pt x="4527722" y="163061"/>
                </a:lnTo>
                <a:lnTo>
                  <a:pt x="4484029" y="179664"/>
                </a:lnTo>
                <a:lnTo>
                  <a:pt x="4440791" y="196932"/>
                </a:lnTo>
                <a:lnTo>
                  <a:pt x="4398002" y="214855"/>
                </a:lnTo>
                <a:lnTo>
                  <a:pt x="4355656" y="233425"/>
                </a:lnTo>
                <a:lnTo>
                  <a:pt x="4313745" y="252632"/>
                </a:lnTo>
                <a:lnTo>
                  <a:pt x="4272264" y="272466"/>
                </a:lnTo>
                <a:lnTo>
                  <a:pt x="4231205" y="292917"/>
                </a:lnTo>
                <a:lnTo>
                  <a:pt x="4190562" y="313977"/>
                </a:lnTo>
                <a:lnTo>
                  <a:pt x="4150330" y="335636"/>
                </a:lnTo>
                <a:lnTo>
                  <a:pt x="4110501" y="357884"/>
                </a:lnTo>
                <a:lnTo>
                  <a:pt x="4071068" y="380712"/>
                </a:lnTo>
                <a:lnTo>
                  <a:pt x="4032026" y="404110"/>
                </a:lnTo>
                <a:lnTo>
                  <a:pt x="3993367" y="428069"/>
                </a:lnTo>
                <a:lnTo>
                  <a:pt x="3955086" y="452579"/>
                </a:lnTo>
                <a:lnTo>
                  <a:pt x="3917176" y="477630"/>
                </a:lnTo>
                <a:lnTo>
                  <a:pt x="3879629" y="503214"/>
                </a:lnTo>
                <a:lnTo>
                  <a:pt x="3842441" y="529321"/>
                </a:lnTo>
                <a:lnTo>
                  <a:pt x="3805604" y="555941"/>
                </a:lnTo>
                <a:lnTo>
                  <a:pt x="3769111" y="583065"/>
                </a:lnTo>
                <a:lnTo>
                  <a:pt x="3732957" y="610683"/>
                </a:lnTo>
                <a:lnTo>
                  <a:pt x="3697135" y="638786"/>
                </a:lnTo>
                <a:lnTo>
                  <a:pt x="3661638" y="667363"/>
                </a:lnTo>
                <a:lnTo>
                  <a:pt x="3626459" y="696407"/>
                </a:lnTo>
                <a:lnTo>
                  <a:pt x="3591593" y="725907"/>
                </a:lnTo>
                <a:lnTo>
                  <a:pt x="3557033" y="755853"/>
                </a:lnTo>
                <a:lnTo>
                  <a:pt x="3522772" y="786237"/>
                </a:lnTo>
                <a:lnTo>
                  <a:pt x="3488803" y="817049"/>
                </a:lnTo>
                <a:lnTo>
                  <a:pt x="3455121" y="848278"/>
                </a:lnTo>
                <a:lnTo>
                  <a:pt x="3421718" y="879917"/>
                </a:lnTo>
                <a:lnTo>
                  <a:pt x="3388589" y="911954"/>
                </a:lnTo>
                <a:lnTo>
                  <a:pt x="3355726" y="944381"/>
                </a:lnTo>
                <a:lnTo>
                  <a:pt x="3323124" y="977189"/>
                </a:lnTo>
                <a:lnTo>
                  <a:pt x="3290775" y="1010367"/>
                </a:lnTo>
                <a:lnTo>
                  <a:pt x="3258674" y="1043906"/>
                </a:lnTo>
                <a:lnTo>
                  <a:pt x="3226813" y="1077797"/>
                </a:lnTo>
                <a:lnTo>
                  <a:pt x="3195187" y="1112030"/>
                </a:lnTo>
                <a:lnTo>
                  <a:pt x="3163788" y="1146595"/>
                </a:lnTo>
                <a:lnTo>
                  <a:pt x="3132610" y="1181484"/>
                </a:lnTo>
                <a:lnTo>
                  <a:pt x="3101647" y="1216687"/>
                </a:lnTo>
                <a:lnTo>
                  <a:pt x="3070892" y="1252193"/>
                </a:lnTo>
                <a:lnTo>
                  <a:pt x="3040339" y="1287995"/>
                </a:lnTo>
                <a:lnTo>
                  <a:pt x="3009981" y="1324081"/>
                </a:lnTo>
                <a:lnTo>
                  <a:pt x="2979812" y="1360443"/>
                </a:lnTo>
                <a:lnTo>
                  <a:pt x="2949825" y="1397071"/>
                </a:lnTo>
                <a:lnTo>
                  <a:pt x="2920014" y="1433956"/>
                </a:lnTo>
                <a:lnTo>
                  <a:pt x="2890372" y="1471088"/>
                </a:lnTo>
                <a:lnTo>
                  <a:pt x="2860892" y="1508457"/>
                </a:lnTo>
                <a:lnTo>
                  <a:pt x="2831569" y="1546055"/>
                </a:lnTo>
                <a:lnTo>
                  <a:pt x="2802395" y="1583871"/>
                </a:lnTo>
                <a:lnTo>
                  <a:pt x="2773364" y="1621897"/>
                </a:lnTo>
                <a:lnTo>
                  <a:pt x="2744471" y="1660121"/>
                </a:lnTo>
                <a:lnTo>
                  <a:pt x="2715707" y="1698536"/>
                </a:lnTo>
                <a:lnTo>
                  <a:pt x="2687067" y="1737132"/>
                </a:lnTo>
                <a:lnTo>
                  <a:pt x="2658544" y="1775899"/>
                </a:lnTo>
                <a:lnTo>
                  <a:pt x="2630131" y="1814827"/>
                </a:lnTo>
                <a:lnTo>
                  <a:pt x="2601823" y="1853907"/>
                </a:lnTo>
                <a:lnTo>
                  <a:pt x="2573613" y="1893130"/>
                </a:lnTo>
                <a:lnTo>
                  <a:pt x="2545493" y="1932486"/>
                </a:lnTo>
                <a:lnTo>
                  <a:pt x="2517459" y="1971966"/>
                </a:lnTo>
                <a:lnTo>
                  <a:pt x="2489502" y="2011559"/>
                </a:lnTo>
                <a:lnTo>
                  <a:pt x="2461617" y="2051258"/>
                </a:lnTo>
                <a:lnTo>
                  <a:pt x="2433797" y="2091051"/>
                </a:lnTo>
                <a:lnTo>
                  <a:pt x="2406036" y="2130930"/>
                </a:lnTo>
                <a:lnTo>
                  <a:pt x="2378327" y="2170884"/>
                </a:lnTo>
                <a:lnTo>
                  <a:pt x="2350663" y="2210906"/>
                </a:lnTo>
                <a:lnTo>
                  <a:pt x="2323039" y="2250984"/>
                </a:lnTo>
                <a:lnTo>
                  <a:pt x="2295447" y="2291110"/>
                </a:lnTo>
                <a:lnTo>
                  <a:pt x="2267881" y="2331274"/>
                </a:lnTo>
                <a:lnTo>
                  <a:pt x="2240335" y="2371466"/>
                </a:lnTo>
                <a:lnTo>
                  <a:pt x="2212802" y="2411678"/>
                </a:lnTo>
                <a:lnTo>
                  <a:pt x="2185276" y="2451899"/>
                </a:lnTo>
                <a:lnTo>
                  <a:pt x="2157749" y="2492120"/>
                </a:lnTo>
                <a:lnTo>
                  <a:pt x="2130216" y="2532331"/>
                </a:lnTo>
                <a:lnTo>
                  <a:pt x="2102670" y="2572523"/>
                </a:lnTo>
                <a:lnTo>
                  <a:pt x="2075104" y="2612687"/>
                </a:lnTo>
                <a:lnTo>
                  <a:pt x="2047512" y="2652812"/>
                </a:lnTo>
                <a:lnTo>
                  <a:pt x="2019888" y="2692891"/>
                </a:lnTo>
                <a:lnTo>
                  <a:pt x="1992224" y="2732912"/>
                </a:lnTo>
                <a:lnTo>
                  <a:pt x="1964515" y="2772866"/>
                </a:lnTo>
                <a:lnTo>
                  <a:pt x="1936754" y="2812745"/>
                </a:lnTo>
                <a:lnTo>
                  <a:pt x="1908934" y="2852538"/>
                </a:lnTo>
                <a:lnTo>
                  <a:pt x="1881049" y="2892236"/>
                </a:lnTo>
                <a:lnTo>
                  <a:pt x="1853093" y="2931830"/>
                </a:lnTo>
                <a:lnTo>
                  <a:pt x="1825058" y="2971309"/>
                </a:lnTo>
                <a:lnTo>
                  <a:pt x="1796939" y="3010665"/>
                </a:lnTo>
                <a:lnTo>
                  <a:pt x="1768728" y="3049888"/>
                </a:lnTo>
                <a:lnTo>
                  <a:pt x="1740420" y="3088968"/>
                </a:lnTo>
                <a:lnTo>
                  <a:pt x="1712008" y="3127896"/>
                </a:lnTo>
                <a:lnTo>
                  <a:pt x="1683485" y="3166663"/>
                </a:lnTo>
                <a:lnTo>
                  <a:pt x="1654845" y="3205258"/>
                </a:lnTo>
                <a:lnTo>
                  <a:pt x="1626082" y="3243673"/>
                </a:lnTo>
                <a:lnTo>
                  <a:pt x="1597188" y="3281898"/>
                </a:lnTo>
                <a:lnTo>
                  <a:pt x="1568158" y="3319923"/>
                </a:lnTo>
                <a:lnTo>
                  <a:pt x="1538984" y="3357739"/>
                </a:lnTo>
                <a:lnTo>
                  <a:pt x="1509661" y="3395337"/>
                </a:lnTo>
                <a:lnTo>
                  <a:pt x="1480182" y="3432706"/>
                </a:lnTo>
                <a:lnTo>
                  <a:pt x="1450540" y="3469838"/>
                </a:lnTo>
                <a:lnTo>
                  <a:pt x="1420729" y="3506723"/>
                </a:lnTo>
                <a:lnTo>
                  <a:pt x="1390742" y="3543351"/>
                </a:lnTo>
                <a:lnTo>
                  <a:pt x="1360573" y="3579713"/>
                </a:lnTo>
                <a:lnTo>
                  <a:pt x="1330215" y="3615800"/>
                </a:lnTo>
                <a:lnTo>
                  <a:pt x="1299663" y="3651601"/>
                </a:lnTo>
                <a:lnTo>
                  <a:pt x="1268908" y="3687107"/>
                </a:lnTo>
                <a:lnTo>
                  <a:pt x="1237946" y="3722310"/>
                </a:lnTo>
                <a:lnTo>
                  <a:pt x="1206768" y="3757199"/>
                </a:lnTo>
                <a:lnTo>
                  <a:pt x="1175370" y="3791764"/>
                </a:lnTo>
                <a:lnTo>
                  <a:pt x="1143744" y="3825998"/>
                </a:lnTo>
                <a:lnTo>
                  <a:pt x="1111884" y="3859888"/>
                </a:lnTo>
                <a:lnTo>
                  <a:pt x="1079783" y="3893428"/>
                </a:lnTo>
                <a:lnTo>
                  <a:pt x="1047435" y="3926606"/>
                </a:lnTo>
                <a:lnTo>
                  <a:pt x="1014833" y="3959413"/>
                </a:lnTo>
                <a:lnTo>
                  <a:pt x="981971" y="3991840"/>
                </a:lnTo>
                <a:lnTo>
                  <a:pt x="948842" y="4023878"/>
                </a:lnTo>
                <a:lnTo>
                  <a:pt x="915441" y="4055516"/>
                </a:lnTo>
                <a:lnTo>
                  <a:pt x="881759" y="4086746"/>
                </a:lnTo>
                <a:lnTo>
                  <a:pt x="847791" y="4117557"/>
                </a:lnTo>
                <a:lnTo>
                  <a:pt x="813531" y="4147941"/>
                </a:lnTo>
                <a:lnTo>
                  <a:pt x="778971" y="4177888"/>
                </a:lnTo>
                <a:lnTo>
                  <a:pt x="744106" y="4207388"/>
                </a:lnTo>
                <a:lnTo>
                  <a:pt x="708929" y="4236431"/>
                </a:lnTo>
                <a:lnTo>
                  <a:pt x="673432" y="4265009"/>
                </a:lnTo>
                <a:lnTo>
                  <a:pt x="637611" y="4293112"/>
                </a:lnTo>
                <a:lnTo>
                  <a:pt x="601458" y="4320730"/>
                </a:lnTo>
                <a:lnTo>
                  <a:pt x="564967" y="4347854"/>
                </a:lnTo>
                <a:lnTo>
                  <a:pt x="528131" y="4374474"/>
                </a:lnTo>
                <a:lnTo>
                  <a:pt x="490943" y="4400581"/>
                </a:lnTo>
                <a:lnTo>
                  <a:pt x="453398" y="4426165"/>
                </a:lnTo>
                <a:lnTo>
                  <a:pt x="415489" y="4451217"/>
                </a:lnTo>
                <a:lnTo>
                  <a:pt x="377209" y="4475727"/>
                </a:lnTo>
                <a:lnTo>
                  <a:pt x="338552" y="4499686"/>
                </a:lnTo>
                <a:lnTo>
                  <a:pt x="299511" y="4523084"/>
                </a:lnTo>
                <a:lnTo>
                  <a:pt x="260080" y="4545912"/>
                </a:lnTo>
                <a:lnTo>
                  <a:pt x="220252" y="4568160"/>
                </a:lnTo>
                <a:lnTo>
                  <a:pt x="180021" y="4589819"/>
                </a:lnTo>
                <a:lnTo>
                  <a:pt x="139380" y="4610879"/>
                </a:lnTo>
                <a:lnTo>
                  <a:pt x="98323" y="4631331"/>
                </a:lnTo>
                <a:lnTo>
                  <a:pt x="56844" y="4651165"/>
                </a:lnTo>
                <a:lnTo>
                  <a:pt x="14935" y="4670371"/>
                </a:lnTo>
                <a:lnTo>
                  <a:pt x="0" y="4676921"/>
                </a:lnTo>
              </a:path>
            </a:pathLst>
          </a:custGeom>
          <a:ln w="24995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" y="548195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37" y="0"/>
                </a:moveTo>
                <a:lnTo>
                  <a:pt x="0" y="0"/>
                </a:lnTo>
                <a:lnTo>
                  <a:pt x="0" y="47625"/>
                </a:lnTo>
                <a:lnTo>
                  <a:pt x="18287937" y="47625"/>
                </a:lnTo>
                <a:lnTo>
                  <a:pt x="18287937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8371350" y="1467599"/>
            <a:ext cx="7540625" cy="7226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5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sz="455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55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455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5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sz="455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55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sz="4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13C1AE-311E-15C8-4CAF-94EDF0012D7B}"/>
              </a:ext>
            </a:extLst>
          </p:cNvPr>
          <p:cNvSpPr txBox="1"/>
          <p:nvPr/>
        </p:nvSpPr>
        <p:spPr>
          <a:xfrm>
            <a:off x="7626350" y="3211294"/>
            <a:ext cx="86867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presentation explores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advancements 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detection technologies 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their role in the development of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invisibility cloaks.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will examine the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scientific principles 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behind these innovations and their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applications 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across various fields</a:t>
            </a:r>
            <a:r>
              <a:rPr lang="en-IN" sz="4000" dirty="0"/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96307" y="3131096"/>
            <a:ext cx="7204709" cy="7168515"/>
            <a:chOff x="11096307" y="3131096"/>
            <a:chExt cx="7204709" cy="7168515"/>
          </a:xfrm>
        </p:grpSpPr>
        <p:sp>
          <p:nvSpPr>
            <p:cNvPr id="3" name="object 3"/>
            <p:cNvSpPr/>
            <p:nvPr/>
          </p:nvSpPr>
          <p:spPr>
            <a:xfrm>
              <a:off x="13042214" y="5610076"/>
              <a:ext cx="5246370" cy="4677410"/>
            </a:xfrm>
            <a:custGeom>
              <a:avLst/>
              <a:gdLst/>
              <a:ahLst/>
              <a:cxnLst/>
              <a:rect l="l" t="t" r="r" b="b"/>
              <a:pathLst>
                <a:path w="5246369" h="4677409">
                  <a:moveTo>
                    <a:pt x="5245784" y="0"/>
                  </a:moveTo>
                  <a:lnTo>
                    <a:pt x="5190872" y="5807"/>
                  </a:lnTo>
                  <a:lnTo>
                    <a:pt x="5140122" y="12097"/>
                  </a:lnTo>
                  <a:lnTo>
                    <a:pt x="5089919" y="19185"/>
                  </a:lnTo>
                  <a:lnTo>
                    <a:pt x="5040255" y="27063"/>
                  </a:lnTo>
                  <a:lnTo>
                    <a:pt x="4991124" y="35720"/>
                  </a:lnTo>
                  <a:lnTo>
                    <a:pt x="4942520" y="45146"/>
                  </a:lnTo>
                  <a:lnTo>
                    <a:pt x="4894437" y="55333"/>
                  </a:lnTo>
                  <a:lnTo>
                    <a:pt x="4846867" y="66271"/>
                  </a:lnTo>
                  <a:lnTo>
                    <a:pt x="4799805" y="77950"/>
                  </a:lnTo>
                  <a:lnTo>
                    <a:pt x="4753244" y="90362"/>
                  </a:lnTo>
                  <a:lnTo>
                    <a:pt x="4707177" y="103495"/>
                  </a:lnTo>
                  <a:lnTo>
                    <a:pt x="4661598" y="117341"/>
                  </a:lnTo>
                  <a:lnTo>
                    <a:pt x="4616500" y="131891"/>
                  </a:lnTo>
                  <a:lnTo>
                    <a:pt x="4571877" y="147134"/>
                  </a:lnTo>
                  <a:lnTo>
                    <a:pt x="4527722" y="163061"/>
                  </a:lnTo>
                  <a:lnTo>
                    <a:pt x="4484029" y="179664"/>
                  </a:lnTo>
                  <a:lnTo>
                    <a:pt x="4440791" y="196932"/>
                  </a:lnTo>
                  <a:lnTo>
                    <a:pt x="4398002" y="214855"/>
                  </a:lnTo>
                  <a:lnTo>
                    <a:pt x="4355656" y="233425"/>
                  </a:lnTo>
                  <a:lnTo>
                    <a:pt x="4313745" y="252632"/>
                  </a:lnTo>
                  <a:lnTo>
                    <a:pt x="4272264" y="272466"/>
                  </a:lnTo>
                  <a:lnTo>
                    <a:pt x="4231205" y="292917"/>
                  </a:lnTo>
                  <a:lnTo>
                    <a:pt x="4190562" y="313977"/>
                  </a:lnTo>
                  <a:lnTo>
                    <a:pt x="4150330" y="335636"/>
                  </a:lnTo>
                  <a:lnTo>
                    <a:pt x="4110501" y="357884"/>
                  </a:lnTo>
                  <a:lnTo>
                    <a:pt x="4071068" y="380712"/>
                  </a:lnTo>
                  <a:lnTo>
                    <a:pt x="4032026" y="404110"/>
                  </a:lnTo>
                  <a:lnTo>
                    <a:pt x="3993367" y="428069"/>
                  </a:lnTo>
                  <a:lnTo>
                    <a:pt x="3955086" y="452579"/>
                  </a:lnTo>
                  <a:lnTo>
                    <a:pt x="3917176" y="477630"/>
                  </a:lnTo>
                  <a:lnTo>
                    <a:pt x="3879629" y="503214"/>
                  </a:lnTo>
                  <a:lnTo>
                    <a:pt x="3842441" y="529321"/>
                  </a:lnTo>
                  <a:lnTo>
                    <a:pt x="3805604" y="555941"/>
                  </a:lnTo>
                  <a:lnTo>
                    <a:pt x="3769111" y="583065"/>
                  </a:lnTo>
                  <a:lnTo>
                    <a:pt x="3732957" y="610683"/>
                  </a:lnTo>
                  <a:lnTo>
                    <a:pt x="3697135" y="638786"/>
                  </a:lnTo>
                  <a:lnTo>
                    <a:pt x="3661638" y="667363"/>
                  </a:lnTo>
                  <a:lnTo>
                    <a:pt x="3626459" y="696407"/>
                  </a:lnTo>
                  <a:lnTo>
                    <a:pt x="3591593" y="725907"/>
                  </a:lnTo>
                  <a:lnTo>
                    <a:pt x="3557033" y="755853"/>
                  </a:lnTo>
                  <a:lnTo>
                    <a:pt x="3522772" y="786237"/>
                  </a:lnTo>
                  <a:lnTo>
                    <a:pt x="3488803" y="817049"/>
                  </a:lnTo>
                  <a:lnTo>
                    <a:pt x="3455121" y="848278"/>
                  </a:lnTo>
                  <a:lnTo>
                    <a:pt x="3421718" y="879917"/>
                  </a:lnTo>
                  <a:lnTo>
                    <a:pt x="3388589" y="911954"/>
                  </a:lnTo>
                  <a:lnTo>
                    <a:pt x="3355726" y="944381"/>
                  </a:lnTo>
                  <a:lnTo>
                    <a:pt x="3323124" y="977189"/>
                  </a:lnTo>
                  <a:lnTo>
                    <a:pt x="3290775" y="1010367"/>
                  </a:lnTo>
                  <a:lnTo>
                    <a:pt x="3258674" y="1043906"/>
                  </a:lnTo>
                  <a:lnTo>
                    <a:pt x="3226813" y="1077797"/>
                  </a:lnTo>
                  <a:lnTo>
                    <a:pt x="3195187" y="1112030"/>
                  </a:lnTo>
                  <a:lnTo>
                    <a:pt x="3163788" y="1146595"/>
                  </a:lnTo>
                  <a:lnTo>
                    <a:pt x="3132610" y="1181484"/>
                  </a:lnTo>
                  <a:lnTo>
                    <a:pt x="3101647" y="1216687"/>
                  </a:lnTo>
                  <a:lnTo>
                    <a:pt x="3070892" y="1252193"/>
                  </a:lnTo>
                  <a:lnTo>
                    <a:pt x="3040339" y="1287995"/>
                  </a:lnTo>
                  <a:lnTo>
                    <a:pt x="3009981" y="1324081"/>
                  </a:lnTo>
                  <a:lnTo>
                    <a:pt x="2979812" y="1360443"/>
                  </a:lnTo>
                  <a:lnTo>
                    <a:pt x="2949825" y="1397071"/>
                  </a:lnTo>
                  <a:lnTo>
                    <a:pt x="2920014" y="1433956"/>
                  </a:lnTo>
                  <a:lnTo>
                    <a:pt x="2890372" y="1471088"/>
                  </a:lnTo>
                  <a:lnTo>
                    <a:pt x="2860892" y="1508457"/>
                  </a:lnTo>
                  <a:lnTo>
                    <a:pt x="2831569" y="1546055"/>
                  </a:lnTo>
                  <a:lnTo>
                    <a:pt x="2802395" y="1583871"/>
                  </a:lnTo>
                  <a:lnTo>
                    <a:pt x="2773364" y="1621897"/>
                  </a:lnTo>
                  <a:lnTo>
                    <a:pt x="2744471" y="1660121"/>
                  </a:lnTo>
                  <a:lnTo>
                    <a:pt x="2715707" y="1698536"/>
                  </a:lnTo>
                  <a:lnTo>
                    <a:pt x="2687067" y="1737132"/>
                  </a:lnTo>
                  <a:lnTo>
                    <a:pt x="2658544" y="1775899"/>
                  </a:lnTo>
                  <a:lnTo>
                    <a:pt x="2630131" y="1814827"/>
                  </a:lnTo>
                  <a:lnTo>
                    <a:pt x="2601823" y="1853907"/>
                  </a:lnTo>
                  <a:lnTo>
                    <a:pt x="2573613" y="1893130"/>
                  </a:lnTo>
                  <a:lnTo>
                    <a:pt x="2545493" y="1932486"/>
                  </a:lnTo>
                  <a:lnTo>
                    <a:pt x="2517459" y="1971966"/>
                  </a:lnTo>
                  <a:lnTo>
                    <a:pt x="2489502" y="2011559"/>
                  </a:lnTo>
                  <a:lnTo>
                    <a:pt x="2461617" y="2051258"/>
                  </a:lnTo>
                  <a:lnTo>
                    <a:pt x="2433797" y="2091051"/>
                  </a:lnTo>
                  <a:lnTo>
                    <a:pt x="2406036" y="2130930"/>
                  </a:lnTo>
                  <a:lnTo>
                    <a:pt x="2378327" y="2170884"/>
                  </a:lnTo>
                  <a:lnTo>
                    <a:pt x="2350663" y="2210906"/>
                  </a:lnTo>
                  <a:lnTo>
                    <a:pt x="2323039" y="2250984"/>
                  </a:lnTo>
                  <a:lnTo>
                    <a:pt x="2295447" y="2291110"/>
                  </a:lnTo>
                  <a:lnTo>
                    <a:pt x="2267881" y="2331274"/>
                  </a:lnTo>
                  <a:lnTo>
                    <a:pt x="2240335" y="2371466"/>
                  </a:lnTo>
                  <a:lnTo>
                    <a:pt x="2212802" y="2411678"/>
                  </a:lnTo>
                  <a:lnTo>
                    <a:pt x="2185276" y="2451899"/>
                  </a:lnTo>
                  <a:lnTo>
                    <a:pt x="2157749" y="2492120"/>
                  </a:lnTo>
                  <a:lnTo>
                    <a:pt x="2130216" y="2532331"/>
                  </a:lnTo>
                  <a:lnTo>
                    <a:pt x="2102670" y="2572523"/>
                  </a:lnTo>
                  <a:lnTo>
                    <a:pt x="2075104" y="2612687"/>
                  </a:lnTo>
                  <a:lnTo>
                    <a:pt x="2047512" y="2652812"/>
                  </a:lnTo>
                  <a:lnTo>
                    <a:pt x="2019888" y="2692891"/>
                  </a:lnTo>
                  <a:lnTo>
                    <a:pt x="1992224" y="2732912"/>
                  </a:lnTo>
                  <a:lnTo>
                    <a:pt x="1964515" y="2772866"/>
                  </a:lnTo>
                  <a:lnTo>
                    <a:pt x="1936754" y="2812745"/>
                  </a:lnTo>
                  <a:lnTo>
                    <a:pt x="1908934" y="2852538"/>
                  </a:lnTo>
                  <a:lnTo>
                    <a:pt x="1881049" y="2892236"/>
                  </a:lnTo>
                  <a:lnTo>
                    <a:pt x="1853093" y="2931830"/>
                  </a:lnTo>
                  <a:lnTo>
                    <a:pt x="1825058" y="2971309"/>
                  </a:lnTo>
                  <a:lnTo>
                    <a:pt x="1796939" y="3010665"/>
                  </a:lnTo>
                  <a:lnTo>
                    <a:pt x="1768728" y="3049888"/>
                  </a:lnTo>
                  <a:lnTo>
                    <a:pt x="1740420" y="3088968"/>
                  </a:lnTo>
                  <a:lnTo>
                    <a:pt x="1712008" y="3127896"/>
                  </a:lnTo>
                  <a:lnTo>
                    <a:pt x="1683485" y="3166663"/>
                  </a:lnTo>
                  <a:lnTo>
                    <a:pt x="1654845" y="3205258"/>
                  </a:lnTo>
                  <a:lnTo>
                    <a:pt x="1626082" y="3243673"/>
                  </a:lnTo>
                  <a:lnTo>
                    <a:pt x="1597188" y="3281898"/>
                  </a:lnTo>
                  <a:lnTo>
                    <a:pt x="1568158" y="3319923"/>
                  </a:lnTo>
                  <a:lnTo>
                    <a:pt x="1538984" y="3357739"/>
                  </a:lnTo>
                  <a:lnTo>
                    <a:pt x="1509661" y="3395337"/>
                  </a:lnTo>
                  <a:lnTo>
                    <a:pt x="1480182" y="3432706"/>
                  </a:lnTo>
                  <a:lnTo>
                    <a:pt x="1450540" y="3469838"/>
                  </a:lnTo>
                  <a:lnTo>
                    <a:pt x="1420729" y="3506723"/>
                  </a:lnTo>
                  <a:lnTo>
                    <a:pt x="1390742" y="3543351"/>
                  </a:lnTo>
                  <a:lnTo>
                    <a:pt x="1360573" y="3579713"/>
                  </a:lnTo>
                  <a:lnTo>
                    <a:pt x="1330215" y="3615800"/>
                  </a:lnTo>
                  <a:lnTo>
                    <a:pt x="1299663" y="3651601"/>
                  </a:lnTo>
                  <a:lnTo>
                    <a:pt x="1268908" y="3687107"/>
                  </a:lnTo>
                  <a:lnTo>
                    <a:pt x="1237946" y="3722310"/>
                  </a:lnTo>
                  <a:lnTo>
                    <a:pt x="1206768" y="3757199"/>
                  </a:lnTo>
                  <a:lnTo>
                    <a:pt x="1175370" y="3791764"/>
                  </a:lnTo>
                  <a:lnTo>
                    <a:pt x="1143744" y="3825998"/>
                  </a:lnTo>
                  <a:lnTo>
                    <a:pt x="1111884" y="3859888"/>
                  </a:lnTo>
                  <a:lnTo>
                    <a:pt x="1079783" y="3893428"/>
                  </a:lnTo>
                  <a:lnTo>
                    <a:pt x="1047435" y="3926606"/>
                  </a:lnTo>
                  <a:lnTo>
                    <a:pt x="1014833" y="3959413"/>
                  </a:lnTo>
                  <a:lnTo>
                    <a:pt x="981971" y="3991840"/>
                  </a:lnTo>
                  <a:lnTo>
                    <a:pt x="948842" y="4023878"/>
                  </a:lnTo>
                  <a:lnTo>
                    <a:pt x="915441" y="4055516"/>
                  </a:lnTo>
                  <a:lnTo>
                    <a:pt x="881759" y="4086746"/>
                  </a:lnTo>
                  <a:lnTo>
                    <a:pt x="847791" y="4117557"/>
                  </a:lnTo>
                  <a:lnTo>
                    <a:pt x="813531" y="4147941"/>
                  </a:lnTo>
                  <a:lnTo>
                    <a:pt x="778971" y="4177888"/>
                  </a:lnTo>
                  <a:lnTo>
                    <a:pt x="744106" y="4207388"/>
                  </a:lnTo>
                  <a:lnTo>
                    <a:pt x="708929" y="4236431"/>
                  </a:lnTo>
                  <a:lnTo>
                    <a:pt x="673432" y="4265009"/>
                  </a:lnTo>
                  <a:lnTo>
                    <a:pt x="637611" y="4293112"/>
                  </a:lnTo>
                  <a:lnTo>
                    <a:pt x="601458" y="4320730"/>
                  </a:lnTo>
                  <a:lnTo>
                    <a:pt x="564967" y="4347854"/>
                  </a:lnTo>
                  <a:lnTo>
                    <a:pt x="528131" y="4374474"/>
                  </a:lnTo>
                  <a:lnTo>
                    <a:pt x="490943" y="4400581"/>
                  </a:lnTo>
                  <a:lnTo>
                    <a:pt x="453398" y="4426165"/>
                  </a:lnTo>
                  <a:lnTo>
                    <a:pt x="415489" y="4451217"/>
                  </a:lnTo>
                  <a:lnTo>
                    <a:pt x="377209" y="4475727"/>
                  </a:lnTo>
                  <a:lnTo>
                    <a:pt x="338552" y="4499686"/>
                  </a:lnTo>
                  <a:lnTo>
                    <a:pt x="299511" y="4523084"/>
                  </a:lnTo>
                  <a:lnTo>
                    <a:pt x="260080" y="4545912"/>
                  </a:lnTo>
                  <a:lnTo>
                    <a:pt x="220252" y="4568160"/>
                  </a:lnTo>
                  <a:lnTo>
                    <a:pt x="180021" y="4589819"/>
                  </a:lnTo>
                  <a:lnTo>
                    <a:pt x="139380" y="4610879"/>
                  </a:lnTo>
                  <a:lnTo>
                    <a:pt x="98323" y="4631331"/>
                  </a:lnTo>
                  <a:lnTo>
                    <a:pt x="56844" y="4651165"/>
                  </a:lnTo>
                  <a:lnTo>
                    <a:pt x="14935" y="4670371"/>
                  </a:lnTo>
                  <a:lnTo>
                    <a:pt x="0" y="4676921"/>
                  </a:lnTo>
                </a:path>
              </a:pathLst>
            </a:custGeom>
            <a:ln w="24995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096307" y="3131096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3549" y="3209823"/>
              <a:ext cx="5076824" cy="507682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50" y="5482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37" y="0"/>
                </a:moveTo>
                <a:lnTo>
                  <a:pt x="0" y="0"/>
                </a:lnTo>
                <a:lnTo>
                  <a:pt x="0" y="47625"/>
                </a:lnTo>
                <a:lnTo>
                  <a:pt x="18287937" y="47625"/>
                </a:lnTo>
                <a:lnTo>
                  <a:pt x="18287937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581202" y="1482598"/>
            <a:ext cx="7463790" cy="7226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5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</a:t>
            </a:r>
            <a:r>
              <a:rPr sz="4550" spc="-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5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sz="4550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55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sz="4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F52C3B-7B83-CECB-96D8-408081B1D1FA}"/>
              </a:ext>
            </a:extLst>
          </p:cNvPr>
          <p:cNvSpPr txBox="1"/>
          <p:nvPr/>
        </p:nvSpPr>
        <p:spPr>
          <a:xfrm>
            <a:off x="1207954" y="3128755"/>
            <a:ext cx="8915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detection involves identifying and analyzing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wavelengths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light. Recent advancements in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spectroscopy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improved accuracy and efficiency, allowing for better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analysis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various applications from art restoration to medical diagnostics.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96307" y="3131096"/>
            <a:ext cx="7204709" cy="7168515"/>
            <a:chOff x="11096307" y="3131096"/>
            <a:chExt cx="7204709" cy="7168515"/>
          </a:xfrm>
        </p:grpSpPr>
        <p:sp>
          <p:nvSpPr>
            <p:cNvPr id="3" name="object 3"/>
            <p:cNvSpPr/>
            <p:nvPr/>
          </p:nvSpPr>
          <p:spPr>
            <a:xfrm>
              <a:off x="13042214" y="5610076"/>
              <a:ext cx="5246370" cy="4677410"/>
            </a:xfrm>
            <a:custGeom>
              <a:avLst/>
              <a:gdLst/>
              <a:ahLst/>
              <a:cxnLst/>
              <a:rect l="l" t="t" r="r" b="b"/>
              <a:pathLst>
                <a:path w="5246369" h="4677409">
                  <a:moveTo>
                    <a:pt x="5245784" y="0"/>
                  </a:moveTo>
                  <a:lnTo>
                    <a:pt x="5190872" y="5807"/>
                  </a:lnTo>
                  <a:lnTo>
                    <a:pt x="5140122" y="12097"/>
                  </a:lnTo>
                  <a:lnTo>
                    <a:pt x="5089919" y="19185"/>
                  </a:lnTo>
                  <a:lnTo>
                    <a:pt x="5040255" y="27063"/>
                  </a:lnTo>
                  <a:lnTo>
                    <a:pt x="4991124" y="35720"/>
                  </a:lnTo>
                  <a:lnTo>
                    <a:pt x="4942520" y="45146"/>
                  </a:lnTo>
                  <a:lnTo>
                    <a:pt x="4894437" y="55333"/>
                  </a:lnTo>
                  <a:lnTo>
                    <a:pt x="4846867" y="66271"/>
                  </a:lnTo>
                  <a:lnTo>
                    <a:pt x="4799805" y="77950"/>
                  </a:lnTo>
                  <a:lnTo>
                    <a:pt x="4753244" y="90362"/>
                  </a:lnTo>
                  <a:lnTo>
                    <a:pt x="4707177" y="103495"/>
                  </a:lnTo>
                  <a:lnTo>
                    <a:pt x="4661598" y="117341"/>
                  </a:lnTo>
                  <a:lnTo>
                    <a:pt x="4616500" y="131891"/>
                  </a:lnTo>
                  <a:lnTo>
                    <a:pt x="4571877" y="147134"/>
                  </a:lnTo>
                  <a:lnTo>
                    <a:pt x="4527722" y="163061"/>
                  </a:lnTo>
                  <a:lnTo>
                    <a:pt x="4484029" y="179664"/>
                  </a:lnTo>
                  <a:lnTo>
                    <a:pt x="4440791" y="196932"/>
                  </a:lnTo>
                  <a:lnTo>
                    <a:pt x="4398002" y="214855"/>
                  </a:lnTo>
                  <a:lnTo>
                    <a:pt x="4355656" y="233425"/>
                  </a:lnTo>
                  <a:lnTo>
                    <a:pt x="4313745" y="252632"/>
                  </a:lnTo>
                  <a:lnTo>
                    <a:pt x="4272264" y="272466"/>
                  </a:lnTo>
                  <a:lnTo>
                    <a:pt x="4231205" y="292917"/>
                  </a:lnTo>
                  <a:lnTo>
                    <a:pt x="4190562" y="313977"/>
                  </a:lnTo>
                  <a:lnTo>
                    <a:pt x="4150330" y="335636"/>
                  </a:lnTo>
                  <a:lnTo>
                    <a:pt x="4110501" y="357884"/>
                  </a:lnTo>
                  <a:lnTo>
                    <a:pt x="4071068" y="380712"/>
                  </a:lnTo>
                  <a:lnTo>
                    <a:pt x="4032026" y="404110"/>
                  </a:lnTo>
                  <a:lnTo>
                    <a:pt x="3993367" y="428069"/>
                  </a:lnTo>
                  <a:lnTo>
                    <a:pt x="3955086" y="452579"/>
                  </a:lnTo>
                  <a:lnTo>
                    <a:pt x="3917176" y="477630"/>
                  </a:lnTo>
                  <a:lnTo>
                    <a:pt x="3879629" y="503214"/>
                  </a:lnTo>
                  <a:lnTo>
                    <a:pt x="3842441" y="529321"/>
                  </a:lnTo>
                  <a:lnTo>
                    <a:pt x="3805604" y="555941"/>
                  </a:lnTo>
                  <a:lnTo>
                    <a:pt x="3769111" y="583065"/>
                  </a:lnTo>
                  <a:lnTo>
                    <a:pt x="3732957" y="610683"/>
                  </a:lnTo>
                  <a:lnTo>
                    <a:pt x="3697135" y="638786"/>
                  </a:lnTo>
                  <a:lnTo>
                    <a:pt x="3661638" y="667363"/>
                  </a:lnTo>
                  <a:lnTo>
                    <a:pt x="3626459" y="696407"/>
                  </a:lnTo>
                  <a:lnTo>
                    <a:pt x="3591593" y="725907"/>
                  </a:lnTo>
                  <a:lnTo>
                    <a:pt x="3557033" y="755853"/>
                  </a:lnTo>
                  <a:lnTo>
                    <a:pt x="3522772" y="786237"/>
                  </a:lnTo>
                  <a:lnTo>
                    <a:pt x="3488803" y="817049"/>
                  </a:lnTo>
                  <a:lnTo>
                    <a:pt x="3455121" y="848278"/>
                  </a:lnTo>
                  <a:lnTo>
                    <a:pt x="3421718" y="879917"/>
                  </a:lnTo>
                  <a:lnTo>
                    <a:pt x="3388589" y="911954"/>
                  </a:lnTo>
                  <a:lnTo>
                    <a:pt x="3355726" y="944381"/>
                  </a:lnTo>
                  <a:lnTo>
                    <a:pt x="3323124" y="977189"/>
                  </a:lnTo>
                  <a:lnTo>
                    <a:pt x="3290775" y="1010367"/>
                  </a:lnTo>
                  <a:lnTo>
                    <a:pt x="3258674" y="1043906"/>
                  </a:lnTo>
                  <a:lnTo>
                    <a:pt x="3226813" y="1077797"/>
                  </a:lnTo>
                  <a:lnTo>
                    <a:pt x="3195187" y="1112030"/>
                  </a:lnTo>
                  <a:lnTo>
                    <a:pt x="3163788" y="1146595"/>
                  </a:lnTo>
                  <a:lnTo>
                    <a:pt x="3132610" y="1181484"/>
                  </a:lnTo>
                  <a:lnTo>
                    <a:pt x="3101647" y="1216687"/>
                  </a:lnTo>
                  <a:lnTo>
                    <a:pt x="3070892" y="1252193"/>
                  </a:lnTo>
                  <a:lnTo>
                    <a:pt x="3040339" y="1287995"/>
                  </a:lnTo>
                  <a:lnTo>
                    <a:pt x="3009981" y="1324081"/>
                  </a:lnTo>
                  <a:lnTo>
                    <a:pt x="2979812" y="1360443"/>
                  </a:lnTo>
                  <a:lnTo>
                    <a:pt x="2949825" y="1397071"/>
                  </a:lnTo>
                  <a:lnTo>
                    <a:pt x="2920014" y="1433956"/>
                  </a:lnTo>
                  <a:lnTo>
                    <a:pt x="2890372" y="1471088"/>
                  </a:lnTo>
                  <a:lnTo>
                    <a:pt x="2860892" y="1508457"/>
                  </a:lnTo>
                  <a:lnTo>
                    <a:pt x="2831569" y="1546055"/>
                  </a:lnTo>
                  <a:lnTo>
                    <a:pt x="2802395" y="1583871"/>
                  </a:lnTo>
                  <a:lnTo>
                    <a:pt x="2773364" y="1621897"/>
                  </a:lnTo>
                  <a:lnTo>
                    <a:pt x="2744471" y="1660121"/>
                  </a:lnTo>
                  <a:lnTo>
                    <a:pt x="2715707" y="1698536"/>
                  </a:lnTo>
                  <a:lnTo>
                    <a:pt x="2687067" y="1737132"/>
                  </a:lnTo>
                  <a:lnTo>
                    <a:pt x="2658544" y="1775899"/>
                  </a:lnTo>
                  <a:lnTo>
                    <a:pt x="2630131" y="1814827"/>
                  </a:lnTo>
                  <a:lnTo>
                    <a:pt x="2601823" y="1853907"/>
                  </a:lnTo>
                  <a:lnTo>
                    <a:pt x="2573613" y="1893130"/>
                  </a:lnTo>
                  <a:lnTo>
                    <a:pt x="2545493" y="1932486"/>
                  </a:lnTo>
                  <a:lnTo>
                    <a:pt x="2517459" y="1971966"/>
                  </a:lnTo>
                  <a:lnTo>
                    <a:pt x="2489502" y="2011559"/>
                  </a:lnTo>
                  <a:lnTo>
                    <a:pt x="2461617" y="2051258"/>
                  </a:lnTo>
                  <a:lnTo>
                    <a:pt x="2433797" y="2091051"/>
                  </a:lnTo>
                  <a:lnTo>
                    <a:pt x="2406036" y="2130930"/>
                  </a:lnTo>
                  <a:lnTo>
                    <a:pt x="2378327" y="2170884"/>
                  </a:lnTo>
                  <a:lnTo>
                    <a:pt x="2350663" y="2210906"/>
                  </a:lnTo>
                  <a:lnTo>
                    <a:pt x="2323039" y="2250984"/>
                  </a:lnTo>
                  <a:lnTo>
                    <a:pt x="2295447" y="2291110"/>
                  </a:lnTo>
                  <a:lnTo>
                    <a:pt x="2267881" y="2331274"/>
                  </a:lnTo>
                  <a:lnTo>
                    <a:pt x="2240335" y="2371466"/>
                  </a:lnTo>
                  <a:lnTo>
                    <a:pt x="2212802" y="2411678"/>
                  </a:lnTo>
                  <a:lnTo>
                    <a:pt x="2185276" y="2451899"/>
                  </a:lnTo>
                  <a:lnTo>
                    <a:pt x="2157749" y="2492120"/>
                  </a:lnTo>
                  <a:lnTo>
                    <a:pt x="2130216" y="2532331"/>
                  </a:lnTo>
                  <a:lnTo>
                    <a:pt x="2102670" y="2572523"/>
                  </a:lnTo>
                  <a:lnTo>
                    <a:pt x="2075104" y="2612687"/>
                  </a:lnTo>
                  <a:lnTo>
                    <a:pt x="2047512" y="2652812"/>
                  </a:lnTo>
                  <a:lnTo>
                    <a:pt x="2019888" y="2692891"/>
                  </a:lnTo>
                  <a:lnTo>
                    <a:pt x="1992224" y="2732912"/>
                  </a:lnTo>
                  <a:lnTo>
                    <a:pt x="1964515" y="2772866"/>
                  </a:lnTo>
                  <a:lnTo>
                    <a:pt x="1936754" y="2812745"/>
                  </a:lnTo>
                  <a:lnTo>
                    <a:pt x="1908934" y="2852538"/>
                  </a:lnTo>
                  <a:lnTo>
                    <a:pt x="1881049" y="2892236"/>
                  </a:lnTo>
                  <a:lnTo>
                    <a:pt x="1853093" y="2931830"/>
                  </a:lnTo>
                  <a:lnTo>
                    <a:pt x="1825058" y="2971309"/>
                  </a:lnTo>
                  <a:lnTo>
                    <a:pt x="1796939" y="3010665"/>
                  </a:lnTo>
                  <a:lnTo>
                    <a:pt x="1768728" y="3049888"/>
                  </a:lnTo>
                  <a:lnTo>
                    <a:pt x="1740420" y="3088968"/>
                  </a:lnTo>
                  <a:lnTo>
                    <a:pt x="1712008" y="3127896"/>
                  </a:lnTo>
                  <a:lnTo>
                    <a:pt x="1683485" y="3166663"/>
                  </a:lnTo>
                  <a:lnTo>
                    <a:pt x="1654845" y="3205258"/>
                  </a:lnTo>
                  <a:lnTo>
                    <a:pt x="1626082" y="3243673"/>
                  </a:lnTo>
                  <a:lnTo>
                    <a:pt x="1597188" y="3281898"/>
                  </a:lnTo>
                  <a:lnTo>
                    <a:pt x="1568158" y="3319923"/>
                  </a:lnTo>
                  <a:lnTo>
                    <a:pt x="1538984" y="3357739"/>
                  </a:lnTo>
                  <a:lnTo>
                    <a:pt x="1509661" y="3395337"/>
                  </a:lnTo>
                  <a:lnTo>
                    <a:pt x="1480182" y="3432706"/>
                  </a:lnTo>
                  <a:lnTo>
                    <a:pt x="1450540" y="3469838"/>
                  </a:lnTo>
                  <a:lnTo>
                    <a:pt x="1420729" y="3506723"/>
                  </a:lnTo>
                  <a:lnTo>
                    <a:pt x="1390742" y="3543351"/>
                  </a:lnTo>
                  <a:lnTo>
                    <a:pt x="1360573" y="3579713"/>
                  </a:lnTo>
                  <a:lnTo>
                    <a:pt x="1330215" y="3615800"/>
                  </a:lnTo>
                  <a:lnTo>
                    <a:pt x="1299663" y="3651601"/>
                  </a:lnTo>
                  <a:lnTo>
                    <a:pt x="1268908" y="3687107"/>
                  </a:lnTo>
                  <a:lnTo>
                    <a:pt x="1237946" y="3722310"/>
                  </a:lnTo>
                  <a:lnTo>
                    <a:pt x="1206768" y="3757199"/>
                  </a:lnTo>
                  <a:lnTo>
                    <a:pt x="1175370" y="3791764"/>
                  </a:lnTo>
                  <a:lnTo>
                    <a:pt x="1143744" y="3825998"/>
                  </a:lnTo>
                  <a:lnTo>
                    <a:pt x="1111884" y="3859888"/>
                  </a:lnTo>
                  <a:lnTo>
                    <a:pt x="1079783" y="3893428"/>
                  </a:lnTo>
                  <a:lnTo>
                    <a:pt x="1047435" y="3926606"/>
                  </a:lnTo>
                  <a:lnTo>
                    <a:pt x="1014833" y="3959413"/>
                  </a:lnTo>
                  <a:lnTo>
                    <a:pt x="981971" y="3991840"/>
                  </a:lnTo>
                  <a:lnTo>
                    <a:pt x="948842" y="4023878"/>
                  </a:lnTo>
                  <a:lnTo>
                    <a:pt x="915441" y="4055516"/>
                  </a:lnTo>
                  <a:lnTo>
                    <a:pt x="881759" y="4086746"/>
                  </a:lnTo>
                  <a:lnTo>
                    <a:pt x="847791" y="4117557"/>
                  </a:lnTo>
                  <a:lnTo>
                    <a:pt x="813531" y="4147941"/>
                  </a:lnTo>
                  <a:lnTo>
                    <a:pt x="778971" y="4177888"/>
                  </a:lnTo>
                  <a:lnTo>
                    <a:pt x="744106" y="4207388"/>
                  </a:lnTo>
                  <a:lnTo>
                    <a:pt x="708929" y="4236431"/>
                  </a:lnTo>
                  <a:lnTo>
                    <a:pt x="673432" y="4265009"/>
                  </a:lnTo>
                  <a:lnTo>
                    <a:pt x="637611" y="4293112"/>
                  </a:lnTo>
                  <a:lnTo>
                    <a:pt x="601458" y="4320730"/>
                  </a:lnTo>
                  <a:lnTo>
                    <a:pt x="564967" y="4347854"/>
                  </a:lnTo>
                  <a:lnTo>
                    <a:pt x="528131" y="4374474"/>
                  </a:lnTo>
                  <a:lnTo>
                    <a:pt x="490943" y="4400581"/>
                  </a:lnTo>
                  <a:lnTo>
                    <a:pt x="453398" y="4426165"/>
                  </a:lnTo>
                  <a:lnTo>
                    <a:pt x="415489" y="4451217"/>
                  </a:lnTo>
                  <a:lnTo>
                    <a:pt x="377209" y="4475727"/>
                  </a:lnTo>
                  <a:lnTo>
                    <a:pt x="338552" y="4499686"/>
                  </a:lnTo>
                  <a:lnTo>
                    <a:pt x="299511" y="4523084"/>
                  </a:lnTo>
                  <a:lnTo>
                    <a:pt x="260080" y="4545912"/>
                  </a:lnTo>
                  <a:lnTo>
                    <a:pt x="220252" y="4568160"/>
                  </a:lnTo>
                  <a:lnTo>
                    <a:pt x="180021" y="4589819"/>
                  </a:lnTo>
                  <a:lnTo>
                    <a:pt x="139380" y="4610879"/>
                  </a:lnTo>
                  <a:lnTo>
                    <a:pt x="98323" y="4631331"/>
                  </a:lnTo>
                  <a:lnTo>
                    <a:pt x="56844" y="4651165"/>
                  </a:lnTo>
                  <a:lnTo>
                    <a:pt x="14935" y="4670371"/>
                  </a:lnTo>
                  <a:lnTo>
                    <a:pt x="0" y="4676921"/>
                  </a:lnTo>
                </a:path>
              </a:pathLst>
            </a:custGeom>
            <a:ln w="24995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096307" y="3131096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3549" y="3209823"/>
              <a:ext cx="5076824" cy="507682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50" y="5482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37" y="0"/>
                </a:moveTo>
                <a:lnTo>
                  <a:pt x="0" y="0"/>
                </a:lnTo>
                <a:lnTo>
                  <a:pt x="0" y="47625"/>
                </a:lnTo>
                <a:lnTo>
                  <a:pt x="18287937" y="47625"/>
                </a:lnTo>
                <a:lnTo>
                  <a:pt x="18287937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587262" y="1511173"/>
            <a:ext cx="8553688" cy="69313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r>
              <a:rPr sz="44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Behind</a:t>
            </a:r>
            <a:r>
              <a:rPr sz="44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sz="44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208FE9-AA4F-3D68-88F3-1D62704AFE01}"/>
              </a:ext>
            </a:extLst>
          </p:cNvPr>
          <p:cNvSpPr txBox="1"/>
          <p:nvPr/>
        </p:nvSpPr>
        <p:spPr>
          <a:xfrm>
            <a:off x="920750" y="3119651"/>
            <a:ext cx="9220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technologies include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sensors, spectrometers,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systems 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capture and process color data. These devices leverage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interpret color information, enabling applications in fields such as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agriculture, manufacturing, 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monitoring.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9999" y="3112503"/>
            <a:ext cx="5229225" cy="5229225"/>
            <a:chOff x="1619999" y="3112503"/>
            <a:chExt cx="5229225" cy="5229225"/>
          </a:xfrm>
        </p:grpSpPr>
        <p:sp>
          <p:nvSpPr>
            <p:cNvPr id="3" name="object 3"/>
            <p:cNvSpPr/>
            <p:nvPr/>
          </p:nvSpPr>
          <p:spPr>
            <a:xfrm>
              <a:off x="1619999" y="3112503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0611" y="3171748"/>
              <a:ext cx="5095874" cy="5095862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3042214" y="5610076"/>
            <a:ext cx="5246370" cy="4677410"/>
          </a:xfrm>
          <a:custGeom>
            <a:avLst/>
            <a:gdLst/>
            <a:ahLst/>
            <a:cxnLst/>
            <a:rect l="l" t="t" r="r" b="b"/>
            <a:pathLst>
              <a:path w="5246369" h="4677409">
                <a:moveTo>
                  <a:pt x="5245784" y="0"/>
                </a:moveTo>
                <a:lnTo>
                  <a:pt x="5190872" y="5807"/>
                </a:lnTo>
                <a:lnTo>
                  <a:pt x="5140122" y="12097"/>
                </a:lnTo>
                <a:lnTo>
                  <a:pt x="5089919" y="19185"/>
                </a:lnTo>
                <a:lnTo>
                  <a:pt x="5040255" y="27063"/>
                </a:lnTo>
                <a:lnTo>
                  <a:pt x="4991124" y="35720"/>
                </a:lnTo>
                <a:lnTo>
                  <a:pt x="4942520" y="45146"/>
                </a:lnTo>
                <a:lnTo>
                  <a:pt x="4894437" y="55333"/>
                </a:lnTo>
                <a:lnTo>
                  <a:pt x="4846867" y="66271"/>
                </a:lnTo>
                <a:lnTo>
                  <a:pt x="4799805" y="77950"/>
                </a:lnTo>
                <a:lnTo>
                  <a:pt x="4753244" y="90362"/>
                </a:lnTo>
                <a:lnTo>
                  <a:pt x="4707177" y="103495"/>
                </a:lnTo>
                <a:lnTo>
                  <a:pt x="4661598" y="117341"/>
                </a:lnTo>
                <a:lnTo>
                  <a:pt x="4616500" y="131891"/>
                </a:lnTo>
                <a:lnTo>
                  <a:pt x="4571877" y="147134"/>
                </a:lnTo>
                <a:lnTo>
                  <a:pt x="4527722" y="163061"/>
                </a:lnTo>
                <a:lnTo>
                  <a:pt x="4484029" y="179664"/>
                </a:lnTo>
                <a:lnTo>
                  <a:pt x="4440791" y="196932"/>
                </a:lnTo>
                <a:lnTo>
                  <a:pt x="4398002" y="214855"/>
                </a:lnTo>
                <a:lnTo>
                  <a:pt x="4355656" y="233425"/>
                </a:lnTo>
                <a:lnTo>
                  <a:pt x="4313745" y="252632"/>
                </a:lnTo>
                <a:lnTo>
                  <a:pt x="4272264" y="272466"/>
                </a:lnTo>
                <a:lnTo>
                  <a:pt x="4231205" y="292917"/>
                </a:lnTo>
                <a:lnTo>
                  <a:pt x="4190562" y="313977"/>
                </a:lnTo>
                <a:lnTo>
                  <a:pt x="4150330" y="335636"/>
                </a:lnTo>
                <a:lnTo>
                  <a:pt x="4110501" y="357884"/>
                </a:lnTo>
                <a:lnTo>
                  <a:pt x="4071068" y="380712"/>
                </a:lnTo>
                <a:lnTo>
                  <a:pt x="4032026" y="404110"/>
                </a:lnTo>
                <a:lnTo>
                  <a:pt x="3993367" y="428069"/>
                </a:lnTo>
                <a:lnTo>
                  <a:pt x="3955086" y="452579"/>
                </a:lnTo>
                <a:lnTo>
                  <a:pt x="3917176" y="477630"/>
                </a:lnTo>
                <a:lnTo>
                  <a:pt x="3879629" y="503214"/>
                </a:lnTo>
                <a:lnTo>
                  <a:pt x="3842441" y="529321"/>
                </a:lnTo>
                <a:lnTo>
                  <a:pt x="3805604" y="555941"/>
                </a:lnTo>
                <a:lnTo>
                  <a:pt x="3769111" y="583065"/>
                </a:lnTo>
                <a:lnTo>
                  <a:pt x="3732957" y="610683"/>
                </a:lnTo>
                <a:lnTo>
                  <a:pt x="3697135" y="638786"/>
                </a:lnTo>
                <a:lnTo>
                  <a:pt x="3661638" y="667363"/>
                </a:lnTo>
                <a:lnTo>
                  <a:pt x="3626459" y="696407"/>
                </a:lnTo>
                <a:lnTo>
                  <a:pt x="3591593" y="725907"/>
                </a:lnTo>
                <a:lnTo>
                  <a:pt x="3557033" y="755853"/>
                </a:lnTo>
                <a:lnTo>
                  <a:pt x="3522772" y="786237"/>
                </a:lnTo>
                <a:lnTo>
                  <a:pt x="3488803" y="817049"/>
                </a:lnTo>
                <a:lnTo>
                  <a:pt x="3455121" y="848278"/>
                </a:lnTo>
                <a:lnTo>
                  <a:pt x="3421718" y="879917"/>
                </a:lnTo>
                <a:lnTo>
                  <a:pt x="3388589" y="911954"/>
                </a:lnTo>
                <a:lnTo>
                  <a:pt x="3355726" y="944381"/>
                </a:lnTo>
                <a:lnTo>
                  <a:pt x="3323124" y="977189"/>
                </a:lnTo>
                <a:lnTo>
                  <a:pt x="3290775" y="1010367"/>
                </a:lnTo>
                <a:lnTo>
                  <a:pt x="3258674" y="1043906"/>
                </a:lnTo>
                <a:lnTo>
                  <a:pt x="3226813" y="1077797"/>
                </a:lnTo>
                <a:lnTo>
                  <a:pt x="3195187" y="1112030"/>
                </a:lnTo>
                <a:lnTo>
                  <a:pt x="3163788" y="1146595"/>
                </a:lnTo>
                <a:lnTo>
                  <a:pt x="3132610" y="1181484"/>
                </a:lnTo>
                <a:lnTo>
                  <a:pt x="3101647" y="1216687"/>
                </a:lnTo>
                <a:lnTo>
                  <a:pt x="3070892" y="1252193"/>
                </a:lnTo>
                <a:lnTo>
                  <a:pt x="3040339" y="1287995"/>
                </a:lnTo>
                <a:lnTo>
                  <a:pt x="3009981" y="1324081"/>
                </a:lnTo>
                <a:lnTo>
                  <a:pt x="2979812" y="1360443"/>
                </a:lnTo>
                <a:lnTo>
                  <a:pt x="2949825" y="1397071"/>
                </a:lnTo>
                <a:lnTo>
                  <a:pt x="2920014" y="1433956"/>
                </a:lnTo>
                <a:lnTo>
                  <a:pt x="2890372" y="1471088"/>
                </a:lnTo>
                <a:lnTo>
                  <a:pt x="2860892" y="1508457"/>
                </a:lnTo>
                <a:lnTo>
                  <a:pt x="2831569" y="1546055"/>
                </a:lnTo>
                <a:lnTo>
                  <a:pt x="2802395" y="1583871"/>
                </a:lnTo>
                <a:lnTo>
                  <a:pt x="2773364" y="1621897"/>
                </a:lnTo>
                <a:lnTo>
                  <a:pt x="2744471" y="1660121"/>
                </a:lnTo>
                <a:lnTo>
                  <a:pt x="2715707" y="1698536"/>
                </a:lnTo>
                <a:lnTo>
                  <a:pt x="2687067" y="1737132"/>
                </a:lnTo>
                <a:lnTo>
                  <a:pt x="2658544" y="1775899"/>
                </a:lnTo>
                <a:lnTo>
                  <a:pt x="2630131" y="1814827"/>
                </a:lnTo>
                <a:lnTo>
                  <a:pt x="2601823" y="1853907"/>
                </a:lnTo>
                <a:lnTo>
                  <a:pt x="2573613" y="1893130"/>
                </a:lnTo>
                <a:lnTo>
                  <a:pt x="2545493" y="1932486"/>
                </a:lnTo>
                <a:lnTo>
                  <a:pt x="2517459" y="1971966"/>
                </a:lnTo>
                <a:lnTo>
                  <a:pt x="2489502" y="2011559"/>
                </a:lnTo>
                <a:lnTo>
                  <a:pt x="2461617" y="2051258"/>
                </a:lnTo>
                <a:lnTo>
                  <a:pt x="2433797" y="2091051"/>
                </a:lnTo>
                <a:lnTo>
                  <a:pt x="2406036" y="2130930"/>
                </a:lnTo>
                <a:lnTo>
                  <a:pt x="2378327" y="2170884"/>
                </a:lnTo>
                <a:lnTo>
                  <a:pt x="2350663" y="2210906"/>
                </a:lnTo>
                <a:lnTo>
                  <a:pt x="2323039" y="2250984"/>
                </a:lnTo>
                <a:lnTo>
                  <a:pt x="2295447" y="2291110"/>
                </a:lnTo>
                <a:lnTo>
                  <a:pt x="2267881" y="2331274"/>
                </a:lnTo>
                <a:lnTo>
                  <a:pt x="2240335" y="2371466"/>
                </a:lnTo>
                <a:lnTo>
                  <a:pt x="2212802" y="2411678"/>
                </a:lnTo>
                <a:lnTo>
                  <a:pt x="2185276" y="2451899"/>
                </a:lnTo>
                <a:lnTo>
                  <a:pt x="2157749" y="2492120"/>
                </a:lnTo>
                <a:lnTo>
                  <a:pt x="2130216" y="2532331"/>
                </a:lnTo>
                <a:lnTo>
                  <a:pt x="2102670" y="2572523"/>
                </a:lnTo>
                <a:lnTo>
                  <a:pt x="2075104" y="2612687"/>
                </a:lnTo>
                <a:lnTo>
                  <a:pt x="2047512" y="2652812"/>
                </a:lnTo>
                <a:lnTo>
                  <a:pt x="2019888" y="2692891"/>
                </a:lnTo>
                <a:lnTo>
                  <a:pt x="1992224" y="2732912"/>
                </a:lnTo>
                <a:lnTo>
                  <a:pt x="1964515" y="2772866"/>
                </a:lnTo>
                <a:lnTo>
                  <a:pt x="1936754" y="2812745"/>
                </a:lnTo>
                <a:lnTo>
                  <a:pt x="1908934" y="2852538"/>
                </a:lnTo>
                <a:lnTo>
                  <a:pt x="1881049" y="2892236"/>
                </a:lnTo>
                <a:lnTo>
                  <a:pt x="1853093" y="2931830"/>
                </a:lnTo>
                <a:lnTo>
                  <a:pt x="1825058" y="2971309"/>
                </a:lnTo>
                <a:lnTo>
                  <a:pt x="1796939" y="3010665"/>
                </a:lnTo>
                <a:lnTo>
                  <a:pt x="1768728" y="3049888"/>
                </a:lnTo>
                <a:lnTo>
                  <a:pt x="1740420" y="3088968"/>
                </a:lnTo>
                <a:lnTo>
                  <a:pt x="1712008" y="3127896"/>
                </a:lnTo>
                <a:lnTo>
                  <a:pt x="1683485" y="3166663"/>
                </a:lnTo>
                <a:lnTo>
                  <a:pt x="1654845" y="3205258"/>
                </a:lnTo>
                <a:lnTo>
                  <a:pt x="1626082" y="3243673"/>
                </a:lnTo>
                <a:lnTo>
                  <a:pt x="1597188" y="3281898"/>
                </a:lnTo>
                <a:lnTo>
                  <a:pt x="1568158" y="3319923"/>
                </a:lnTo>
                <a:lnTo>
                  <a:pt x="1538984" y="3357739"/>
                </a:lnTo>
                <a:lnTo>
                  <a:pt x="1509661" y="3395337"/>
                </a:lnTo>
                <a:lnTo>
                  <a:pt x="1480182" y="3432706"/>
                </a:lnTo>
                <a:lnTo>
                  <a:pt x="1450540" y="3469838"/>
                </a:lnTo>
                <a:lnTo>
                  <a:pt x="1420729" y="3506723"/>
                </a:lnTo>
                <a:lnTo>
                  <a:pt x="1390742" y="3543351"/>
                </a:lnTo>
                <a:lnTo>
                  <a:pt x="1360573" y="3579713"/>
                </a:lnTo>
                <a:lnTo>
                  <a:pt x="1330215" y="3615800"/>
                </a:lnTo>
                <a:lnTo>
                  <a:pt x="1299663" y="3651601"/>
                </a:lnTo>
                <a:lnTo>
                  <a:pt x="1268908" y="3687107"/>
                </a:lnTo>
                <a:lnTo>
                  <a:pt x="1237946" y="3722310"/>
                </a:lnTo>
                <a:lnTo>
                  <a:pt x="1206768" y="3757199"/>
                </a:lnTo>
                <a:lnTo>
                  <a:pt x="1175370" y="3791764"/>
                </a:lnTo>
                <a:lnTo>
                  <a:pt x="1143744" y="3825998"/>
                </a:lnTo>
                <a:lnTo>
                  <a:pt x="1111884" y="3859888"/>
                </a:lnTo>
                <a:lnTo>
                  <a:pt x="1079783" y="3893428"/>
                </a:lnTo>
                <a:lnTo>
                  <a:pt x="1047435" y="3926606"/>
                </a:lnTo>
                <a:lnTo>
                  <a:pt x="1014833" y="3959413"/>
                </a:lnTo>
                <a:lnTo>
                  <a:pt x="981971" y="3991840"/>
                </a:lnTo>
                <a:lnTo>
                  <a:pt x="948842" y="4023878"/>
                </a:lnTo>
                <a:lnTo>
                  <a:pt x="915441" y="4055516"/>
                </a:lnTo>
                <a:lnTo>
                  <a:pt x="881759" y="4086746"/>
                </a:lnTo>
                <a:lnTo>
                  <a:pt x="847791" y="4117557"/>
                </a:lnTo>
                <a:lnTo>
                  <a:pt x="813531" y="4147941"/>
                </a:lnTo>
                <a:lnTo>
                  <a:pt x="778971" y="4177888"/>
                </a:lnTo>
                <a:lnTo>
                  <a:pt x="744106" y="4207388"/>
                </a:lnTo>
                <a:lnTo>
                  <a:pt x="708929" y="4236431"/>
                </a:lnTo>
                <a:lnTo>
                  <a:pt x="673432" y="4265009"/>
                </a:lnTo>
                <a:lnTo>
                  <a:pt x="637611" y="4293112"/>
                </a:lnTo>
                <a:lnTo>
                  <a:pt x="601458" y="4320730"/>
                </a:lnTo>
                <a:lnTo>
                  <a:pt x="564967" y="4347854"/>
                </a:lnTo>
                <a:lnTo>
                  <a:pt x="528131" y="4374474"/>
                </a:lnTo>
                <a:lnTo>
                  <a:pt x="490943" y="4400581"/>
                </a:lnTo>
                <a:lnTo>
                  <a:pt x="453398" y="4426165"/>
                </a:lnTo>
                <a:lnTo>
                  <a:pt x="415489" y="4451217"/>
                </a:lnTo>
                <a:lnTo>
                  <a:pt x="377209" y="4475727"/>
                </a:lnTo>
                <a:lnTo>
                  <a:pt x="338552" y="4499686"/>
                </a:lnTo>
                <a:lnTo>
                  <a:pt x="299511" y="4523084"/>
                </a:lnTo>
                <a:lnTo>
                  <a:pt x="260080" y="4545912"/>
                </a:lnTo>
                <a:lnTo>
                  <a:pt x="220252" y="4568160"/>
                </a:lnTo>
                <a:lnTo>
                  <a:pt x="180021" y="4589819"/>
                </a:lnTo>
                <a:lnTo>
                  <a:pt x="139380" y="4610879"/>
                </a:lnTo>
                <a:lnTo>
                  <a:pt x="98323" y="4631331"/>
                </a:lnTo>
                <a:lnTo>
                  <a:pt x="56844" y="4651165"/>
                </a:lnTo>
                <a:lnTo>
                  <a:pt x="14935" y="4670371"/>
                </a:lnTo>
                <a:lnTo>
                  <a:pt x="0" y="4676921"/>
                </a:lnTo>
              </a:path>
            </a:pathLst>
          </a:custGeom>
          <a:ln w="24995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" y="5482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37" y="0"/>
                </a:moveTo>
                <a:lnTo>
                  <a:pt x="0" y="0"/>
                </a:lnTo>
                <a:lnTo>
                  <a:pt x="0" y="47625"/>
                </a:lnTo>
                <a:lnTo>
                  <a:pt x="18287937" y="47625"/>
                </a:lnTo>
                <a:lnTo>
                  <a:pt x="18287937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369517" y="1486649"/>
            <a:ext cx="7566659" cy="6769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25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sz="425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25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425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25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Invisibility</a:t>
            </a:r>
            <a:r>
              <a:rPr sz="425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25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Cloaks</a:t>
            </a:r>
            <a:endParaRPr sz="4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00409B-78C0-7617-0F19-64BD489C3099}"/>
              </a:ext>
            </a:extLst>
          </p:cNvPr>
          <p:cNvSpPr txBox="1"/>
          <p:nvPr/>
        </p:nvSpPr>
        <p:spPr>
          <a:xfrm>
            <a:off x="7245350" y="3054375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Invisibility cloaks are designed to manipulate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waves 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around an object, rendering it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invisible.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technology builds on principles of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metamaterials 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camouflage, 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have gained significant attention in both scientific research and popular culture.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500" y="3897"/>
            <a:ext cx="18300700" cy="10295890"/>
            <a:chOff x="-12500" y="3897"/>
            <a:chExt cx="18300700" cy="10295890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2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4"/>
                  </a:lnTo>
                  <a:lnTo>
                    <a:pt x="276336" y="65674"/>
                  </a:lnTo>
                  <a:lnTo>
                    <a:pt x="318906" y="79149"/>
                  </a:lnTo>
                  <a:lnTo>
                    <a:pt x="361033" y="93411"/>
                  </a:lnTo>
                  <a:lnTo>
                    <a:pt x="402722" y="108449"/>
                  </a:lnTo>
                  <a:lnTo>
                    <a:pt x="443981" y="124253"/>
                  </a:lnTo>
                  <a:lnTo>
                    <a:pt x="484813" y="140813"/>
                  </a:lnTo>
                  <a:lnTo>
                    <a:pt x="525226" y="158119"/>
                  </a:lnTo>
                  <a:lnTo>
                    <a:pt x="565224" y="176161"/>
                  </a:lnTo>
                  <a:lnTo>
                    <a:pt x="604813" y="194929"/>
                  </a:lnTo>
                  <a:lnTo>
                    <a:pt x="643999" y="214412"/>
                  </a:lnTo>
                  <a:lnTo>
                    <a:pt x="682788" y="234601"/>
                  </a:lnTo>
                  <a:lnTo>
                    <a:pt x="721185" y="255485"/>
                  </a:lnTo>
                  <a:lnTo>
                    <a:pt x="759197" y="277055"/>
                  </a:lnTo>
                  <a:lnTo>
                    <a:pt x="796827" y="299301"/>
                  </a:lnTo>
                  <a:lnTo>
                    <a:pt x="834084" y="322211"/>
                  </a:lnTo>
                  <a:lnTo>
                    <a:pt x="870971" y="345777"/>
                  </a:lnTo>
                  <a:lnTo>
                    <a:pt x="907495" y="369988"/>
                  </a:lnTo>
                  <a:lnTo>
                    <a:pt x="943661" y="394834"/>
                  </a:lnTo>
                  <a:lnTo>
                    <a:pt x="979476" y="420305"/>
                  </a:lnTo>
                  <a:lnTo>
                    <a:pt x="1014944" y="446391"/>
                  </a:lnTo>
                  <a:lnTo>
                    <a:pt x="1050071" y="473082"/>
                  </a:lnTo>
                  <a:lnTo>
                    <a:pt x="1084864" y="500367"/>
                  </a:lnTo>
                  <a:lnTo>
                    <a:pt x="1119327" y="528238"/>
                  </a:lnTo>
                  <a:lnTo>
                    <a:pt x="1153467" y="556682"/>
                  </a:lnTo>
                  <a:lnTo>
                    <a:pt x="1187289" y="585691"/>
                  </a:lnTo>
                  <a:lnTo>
                    <a:pt x="1220799" y="615255"/>
                  </a:lnTo>
                  <a:lnTo>
                    <a:pt x="1254002" y="645363"/>
                  </a:lnTo>
                  <a:lnTo>
                    <a:pt x="1286904" y="676005"/>
                  </a:lnTo>
                  <a:lnTo>
                    <a:pt x="1319511" y="707172"/>
                  </a:lnTo>
                  <a:lnTo>
                    <a:pt x="1351829" y="738852"/>
                  </a:lnTo>
                  <a:lnTo>
                    <a:pt x="1383863" y="771036"/>
                  </a:lnTo>
                  <a:lnTo>
                    <a:pt x="1415618" y="803715"/>
                  </a:lnTo>
                  <a:lnTo>
                    <a:pt x="1447101" y="836877"/>
                  </a:lnTo>
                  <a:lnTo>
                    <a:pt x="1478318" y="870513"/>
                  </a:lnTo>
                  <a:lnTo>
                    <a:pt x="1509273" y="904613"/>
                  </a:lnTo>
                  <a:lnTo>
                    <a:pt x="1539973" y="939166"/>
                  </a:lnTo>
                  <a:lnTo>
                    <a:pt x="1570423" y="974163"/>
                  </a:lnTo>
                  <a:lnTo>
                    <a:pt x="1600629" y="1009593"/>
                  </a:lnTo>
                  <a:lnTo>
                    <a:pt x="1630596" y="1045447"/>
                  </a:lnTo>
                  <a:lnTo>
                    <a:pt x="1660331" y="1081714"/>
                  </a:lnTo>
                  <a:lnTo>
                    <a:pt x="1689839" y="1118384"/>
                  </a:lnTo>
                  <a:lnTo>
                    <a:pt x="1719125" y="1155448"/>
                  </a:lnTo>
                  <a:lnTo>
                    <a:pt x="1748196" y="1192894"/>
                  </a:lnTo>
                  <a:lnTo>
                    <a:pt x="1777056" y="1230713"/>
                  </a:lnTo>
                  <a:lnTo>
                    <a:pt x="1805713" y="1268896"/>
                  </a:lnTo>
                  <a:lnTo>
                    <a:pt x="1834170" y="1307431"/>
                  </a:lnTo>
                  <a:lnTo>
                    <a:pt x="1862435" y="1346308"/>
                  </a:lnTo>
                  <a:lnTo>
                    <a:pt x="1890512" y="1385519"/>
                  </a:lnTo>
                  <a:lnTo>
                    <a:pt x="1918408" y="1425052"/>
                  </a:lnTo>
                  <a:lnTo>
                    <a:pt x="1946127" y="1464897"/>
                  </a:lnTo>
                  <a:lnTo>
                    <a:pt x="1973677" y="1505045"/>
                  </a:lnTo>
                  <a:lnTo>
                    <a:pt x="2001061" y="1545486"/>
                  </a:lnTo>
                  <a:lnTo>
                    <a:pt x="2028287" y="1586208"/>
                  </a:lnTo>
                  <a:lnTo>
                    <a:pt x="2055360" y="1627203"/>
                  </a:lnTo>
                  <a:lnTo>
                    <a:pt x="2082285" y="1668460"/>
                  </a:lnTo>
                  <a:lnTo>
                    <a:pt x="2109068" y="1709968"/>
                  </a:lnTo>
                  <a:lnTo>
                    <a:pt x="2135714" y="1751719"/>
                  </a:lnTo>
                  <a:lnTo>
                    <a:pt x="2162231" y="1793702"/>
                  </a:lnTo>
                  <a:lnTo>
                    <a:pt x="2188622" y="1835906"/>
                  </a:lnTo>
                  <a:lnTo>
                    <a:pt x="2214894" y="1878322"/>
                  </a:lnTo>
                  <a:lnTo>
                    <a:pt x="2241053" y="1920940"/>
                  </a:lnTo>
                  <a:lnTo>
                    <a:pt x="2267103" y="1963749"/>
                  </a:lnTo>
                  <a:lnTo>
                    <a:pt x="2293052" y="2006739"/>
                  </a:lnTo>
                  <a:lnTo>
                    <a:pt x="2318904" y="2049901"/>
                  </a:lnTo>
                  <a:lnTo>
                    <a:pt x="2344665" y="2093225"/>
                  </a:lnTo>
                  <a:lnTo>
                    <a:pt x="2370341" y="2136699"/>
                  </a:lnTo>
                  <a:lnTo>
                    <a:pt x="2395938" y="2180315"/>
                  </a:lnTo>
                  <a:lnTo>
                    <a:pt x="2421461" y="2224061"/>
                  </a:lnTo>
                  <a:lnTo>
                    <a:pt x="2446916" y="2267929"/>
                  </a:lnTo>
                  <a:lnTo>
                    <a:pt x="2472308" y="2311908"/>
                  </a:lnTo>
                  <a:lnTo>
                    <a:pt x="2497643" y="2355987"/>
                  </a:lnTo>
                  <a:lnTo>
                    <a:pt x="2522928" y="2400157"/>
                  </a:lnTo>
                  <a:lnTo>
                    <a:pt x="2548167" y="2444408"/>
                  </a:lnTo>
                  <a:lnTo>
                    <a:pt x="2573366" y="2488729"/>
                  </a:lnTo>
                  <a:lnTo>
                    <a:pt x="2598531" y="2533111"/>
                  </a:lnTo>
                  <a:lnTo>
                    <a:pt x="2623668" y="2577543"/>
                  </a:lnTo>
                  <a:lnTo>
                    <a:pt x="2648783" y="2622015"/>
                  </a:lnTo>
                  <a:lnTo>
                    <a:pt x="2673880" y="2666518"/>
                  </a:lnTo>
                  <a:lnTo>
                    <a:pt x="2698965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29"/>
                  </a:lnTo>
                  <a:lnTo>
                    <a:pt x="2799309" y="2889132"/>
                  </a:lnTo>
                  <a:lnTo>
                    <a:pt x="2824423" y="2933604"/>
                  </a:lnTo>
                  <a:lnTo>
                    <a:pt x="2849560" y="2978036"/>
                  </a:lnTo>
                  <a:lnTo>
                    <a:pt x="2874725" y="3022417"/>
                  </a:lnTo>
                  <a:lnTo>
                    <a:pt x="2899924" y="3066738"/>
                  </a:lnTo>
                  <a:lnTo>
                    <a:pt x="2925164" y="3110989"/>
                  </a:lnTo>
                  <a:lnTo>
                    <a:pt x="2950448" y="3155158"/>
                  </a:lnTo>
                  <a:lnTo>
                    <a:pt x="2975784" y="3199237"/>
                  </a:lnTo>
                  <a:lnTo>
                    <a:pt x="3001176" y="3243216"/>
                  </a:lnTo>
                  <a:lnTo>
                    <a:pt x="3026631" y="3287083"/>
                  </a:lnTo>
                  <a:lnTo>
                    <a:pt x="3052154" y="3330830"/>
                  </a:lnTo>
                  <a:lnTo>
                    <a:pt x="3077750" y="3374445"/>
                  </a:lnTo>
                  <a:lnTo>
                    <a:pt x="3103427" y="3417919"/>
                  </a:lnTo>
                  <a:lnTo>
                    <a:pt x="3129188" y="3461242"/>
                  </a:lnTo>
                  <a:lnTo>
                    <a:pt x="3155040" y="3504404"/>
                  </a:lnTo>
                  <a:lnTo>
                    <a:pt x="3180989" y="3547395"/>
                  </a:lnTo>
                  <a:lnTo>
                    <a:pt x="3207039" y="3590204"/>
                  </a:lnTo>
                  <a:lnTo>
                    <a:pt x="3233198" y="3632821"/>
                  </a:lnTo>
                  <a:lnTo>
                    <a:pt x="3259470" y="3675237"/>
                  </a:lnTo>
                  <a:lnTo>
                    <a:pt x="3285862" y="3717441"/>
                  </a:lnTo>
                  <a:lnTo>
                    <a:pt x="3312378" y="3759424"/>
                  </a:lnTo>
                  <a:lnTo>
                    <a:pt x="3339025" y="3801174"/>
                  </a:lnTo>
                  <a:lnTo>
                    <a:pt x="3365808" y="3842683"/>
                  </a:lnTo>
                  <a:lnTo>
                    <a:pt x="3392733" y="3883940"/>
                  </a:lnTo>
                  <a:lnTo>
                    <a:pt x="3419806" y="3924935"/>
                  </a:lnTo>
                  <a:lnTo>
                    <a:pt x="3447032" y="3965657"/>
                  </a:lnTo>
                  <a:lnTo>
                    <a:pt x="3474416" y="4006097"/>
                  </a:lnTo>
                  <a:lnTo>
                    <a:pt x="3501966" y="4046245"/>
                  </a:lnTo>
                  <a:lnTo>
                    <a:pt x="3529686" y="4086091"/>
                  </a:lnTo>
                  <a:lnTo>
                    <a:pt x="3557581" y="4125624"/>
                  </a:lnTo>
                  <a:lnTo>
                    <a:pt x="3585659" y="4164834"/>
                  </a:lnTo>
                  <a:lnTo>
                    <a:pt x="3613923" y="4203712"/>
                  </a:lnTo>
                  <a:lnTo>
                    <a:pt x="3642381" y="4242247"/>
                  </a:lnTo>
                  <a:lnTo>
                    <a:pt x="3671038" y="4280429"/>
                  </a:lnTo>
                  <a:lnTo>
                    <a:pt x="3699898" y="4318249"/>
                  </a:lnTo>
                  <a:lnTo>
                    <a:pt x="3728969" y="4355695"/>
                  </a:lnTo>
                  <a:lnTo>
                    <a:pt x="3758256" y="4392758"/>
                  </a:lnTo>
                  <a:lnTo>
                    <a:pt x="3787763" y="4429429"/>
                  </a:lnTo>
                  <a:lnTo>
                    <a:pt x="3817498" y="4465696"/>
                  </a:lnTo>
                  <a:lnTo>
                    <a:pt x="3847466" y="4501550"/>
                  </a:lnTo>
                  <a:lnTo>
                    <a:pt x="3877672" y="4536980"/>
                  </a:lnTo>
                  <a:lnTo>
                    <a:pt x="3908122" y="4571977"/>
                  </a:lnTo>
                  <a:lnTo>
                    <a:pt x="3938822" y="4606530"/>
                  </a:lnTo>
                  <a:lnTo>
                    <a:pt x="3969778" y="4640630"/>
                  </a:lnTo>
                  <a:lnTo>
                    <a:pt x="4000994" y="4674266"/>
                  </a:lnTo>
                  <a:lnTo>
                    <a:pt x="4032478" y="4707429"/>
                  </a:lnTo>
                  <a:lnTo>
                    <a:pt x="4064233" y="4740107"/>
                  </a:lnTo>
                  <a:lnTo>
                    <a:pt x="4096267" y="4772292"/>
                  </a:lnTo>
                  <a:lnTo>
                    <a:pt x="4128585" y="4803972"/>
                  </a:lnTo>
                  <a:lnTo>
                    <a:pt x="4161192" y="4835139"/>
                  </a:lnTo>
                  <a:lnTo>
                    <a:pt x="4194095" y="4865781"/>
                  </a:lnTo>
                  <a:lnTo>
                    <a:pt x="4227298" y="4895889"/>
                  </a:lnTo>
                  <a:lnTo>
                    <a:pt x="4260808" y="4925453"/>
                  </a:lnTo>
                  <a:lnTo>
                    <a:pt x="4294630" y="4954462"/>
                  </a:lnTo>
                  <a:lnTo>
                    <a:pt x="4328770" y="4982907"/>
                  </a:lnTo>
                  <a:lnTo>
                    <a:pt x="4363234" y="5010777"/>
                  </a:lnTo>
                  <a:lnTo>
                    <a:pt x="4398026" y="5038063"/>
                  </a:lnTo>
                  <a:lnTo>
                    <a:pt x="4433154" y="5064754"/>
                  </a:lnTo>
                  <a:lnTo>
                    <a:pt x="4468622" y="5090840"/>
                  </a:lnTo>
                  <a:lnTo>
                    <a:pt x="4504437" y="5116311"/>
                  </a:lnTo>
                  <a:lnTo>
                    <a:pt x="4540604" y="5141157"/>
                  </a:lnTo>
                  <a:lnTo>
                    <a:pt x="4577128" y="5165368"/>
                  </a:lnTo>
                  <a:lnTo>
                    <a:pt x="4614015" y="5188934"/>
                  </a:lnTo>
                  <a:lnTo>
                    <a:pt x="4651272" y="5211845"/>
                  </a:lnTo>
                  <a:lnTo>
                    <a:pt x="4688903" y="5234090"/>
                  </a:lnTo>
                  <a:lnTo>
                    <a:pt x="4726914" y="5255660"/>
                  </a:lnTo>
                  <a:lnTo>
                    <a:pt x="4765311" y="5276545"/>
                  </a:lnTo>
                  <a:lnTo>
                    <a:pt x="4804101" y="5296734"/>
                  </a:lnTo>
                  <a:lnTo>
                    <a:pt x="4843287" y="5316218"/>
                  </a:lnTo>
                  <a:lnTo>
                    <a:pt x="4882877" y="5334985"/>
                  </a:lnTo>
                  <a:lnTo>
                    <a:pt x="4922875" y="5353027"/>
                  </a:lnTo>
                  <a:lnTo>
                    <a:pt x="4963287" y="5370334"/>
                  </a:lnTo>
                  <a:lnTo>
                    <a:pt x="5004120" y="5386894"/>
                  </a:lnTo>
                  <a:lnTo>
                    <a:pt x="5045378" y="5402698"/>
                  </a:lnTo>
                  <a:lnTo>
                    <a:pt x="5087068" y="5417736"/>
                  </a:lnTo>
                  <a:lnTo>
                    <a:pt x="5129195" y="5431998"/>
                  </a:lnTo>
                  <a:lnTo>
                    <a:pt x="5171765" y="5445474"/>
                  </a:lnTo>
                  <a:lnTo>
                    <a:pt x="5176439" y="5446851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97"/>
              <a:ext cx="7993176" cy="102774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4" y="548830"/>
              <a:ext cx="18287365" cy="9251950"/>
            </a:xfrm>
            <a:custGeom>
              <a:avLst/>
              <a:gdLst/>
              <a:ahLst/>
              <a:cxnLst/>
              <a:rect l="l" t="t" r="r" b="b"/>
              <a:pathLst>
                <a:path w="18287365" h="9251950">
                  <a:moveTo>
                    <a:pt x="18286934" y="9203855"/>
                  </a:moveTo>
                  <a:lnTo>
                    <a:pt x="304" y="9203855"/>
                  </a:lnTo>
                  <a:lnTo>
                    <a:pt x="304" y="9251480"/>
                  </a:lnTo>
                  <a:lnTo>
                    <a:pt x="18286934" y="9251480"/>
                  </a:lnTo>
                  <a:lnTo>
                    <a:pt x="18286934" y="9203855"/>
                  </a:lnTo>
                  <a:close/>
                </a:path>
                <a:path w="18287365" h="9251950">
                  <a:moveTo>
                    <a:pt x="18286934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6934" y="47625"/>
                  </a:lnTo>
                  <a:lnTo>
                    <a:pt x="18286934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02750" y="1544549"/>
            <a:ext cx="7854213" cy="69313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4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Metamaterials</a:t>
            </a:r>
            <a:r>
              <a:rPr sz="4400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44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sz="4400" spc="-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4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53F0C8-10BD-3064-ABFD-22ED51CF8C8D}"/>
              </a:ext>
            </a:extLst>
          </p:cNvPr>
          <p:cNvSpPr txBox="1"/>
          <p:nvPr/>
        </p:nvSpPr>
        <p:spPr>
          <a:xfrm>
            <a:off x="8693150" y="3092450"/>
            <a:ext cx="8686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Metamaterials are engineered to have properties not found in nature, allowing for the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bending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manipulation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light. This capability is crucial for developing effective invisibility cloaks, which can potentially revolutionize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military 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applications</a:t>
            </a:r>
            <a:r>
              <a:rPr lang="en-IN" dirty="0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500" y="3902"/>
            <a:ext cx="18300700" cy="10295890"/>
            <a:chOff x="-12500" y="3902"/>
            <a:chExt cx="18300700" cy="10295890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2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4"/>
                  </a:lnTo>
                  <a:lnTo>
                    <a:pt x="276336" y="65674"/>
                  </a:lnTo>
                  <a:lnTo>
                    <a:pt x="318906" y="79149"/>
                  </a:lnTo>
                  <a:lnTo>
                    <a:pt x="361033" y="93411"/>
                  </a:lnTo>
                  <a:lnTo>
                    <a:pt x="402722" y="108449"/>
                  </a:lnTo>
                  <a:lnTo>
                    <a:pt x="443981" y="124253"/>
                  </a:lnTo>
                  <a:lnTo>
                    <a:pt x="484813" y="140813"/>
                  </a:lnTo>
                  <a:lnTo>
                    <a:pt x="525226" y="158119"/>
                  </a:lnTo>
                  <a:lnTo>
                    <a:pt x="565224" y="176161"/>
                  </a:lnTo>
                  <a:lnTo>
                    <a:pt x="604813" y="194929"/>
                  </a:lnTo>
                  <a:lnTo>
                    <a:pt x="643999" y="214412"/>
                  </a:lnTo>
                  <a:lnTo>
                    <a:pt x="682788" y="234601"/>
                  </a:lnTo>
                  <a:lnTo>
                    <a:pt x="721185" y="255485"/>
                  </a:lnTo>
                  <a:lnTo>
                    <a:pt x="759197" y="277055"/>
                  </a:lnTo>
                  <a:lnTo>
                    <a:pt x="796827" y="299301"/>
                  </a:lnTo>
                  <a:lnTo>
                    <a:pt x="834084" y="322211"/>
                  </a:lnTo>
                  <a:lnTo>
                    <a:pt x="870971" y="345777"/>
                  </a:lnTo>
                  <a:lnTo>
                    <a:pt x="907495" y="369988"/>
                  </a:lnTo>
                  <a:lnTo>
                    <a:pt x="943661" y="394834"/>
                  </a:lnTo>
                  <a:lnTo>
                    <a:pt x="979476" y="420305"/>
                  </a:lnTo>
                  <a:lnTo>
                    <a:pt x="1014944" y="446391"/>
                  </a:lnTo>
                  <a:lnTo>
                    <a:pt x="1050071" y="473082"/>
                  </a:lnTo>
                  <a:lnTo>
                    <a:pt x="1084864" y="500367"/>
                  </a:lnTo>
                  <a:lnTo>
                    <a:pt x="1119327" y="528238"/>
                  </a:lnTo>
                  <a:lnTo>
                    <a:pt x="1153467" y="556682"/>
                  </a:lnTo>
                  <a:lnTo>
                    <a:pt x="1187289" y="585691"/>
                  </a:lnTo>
                  <a:lnTo>
                    <a:pt x="1220799" y="615255"/>
                  </a:lnTo>
                  <a:lnTo>
                    <a:pt x="1254002" y="645363"/>
                  </a:lnTo>
                  <a:lnTo>
                    <a:pt x="1286904" y="676005"/>
                  </a:lnTo>
                  <a:lnTo>
                    <a:pt x="1319511" y="707172"/>
                  </a:lnTo>
                  <a:lnTo>
                    <a:pt x="1351829" y="738852"/>
                  </a:lnTo>
                  <a:lnTo>
                    <a:pt x="1383863" y="771036"/>
                  </a:lnTo>
                  <a:lnTo>
                    <a:pt x="1415618" y="803715"/>
                  </a:lnTo>
                  <a:lnTo>
                    <a:pt x="1447101" y="836877"/>
                  </a:lnTo>
                  <a:lnTo>
                    <a:pt x="1478318" y="870513"/>
                  </a:lnTo>
                  <a:lnTo>
                    <a:pt x="1509273" y="904613"/>
                  </a:lnTo>
                  <a:lnTo>
                    <a:pt x="1539973" y="939166"/>
                  </a:lnTo>
                  <a:lnTo>
                    <a:pt x="1570423" y="974163"/>
                  </a:lnTo>
                  <a:lnTo>
                    <a:pt x="1600629" y="1009593"/>
                  </a:lnTo>
                  <a:lnTo>
                    <a:pt x="1630596" y="1045447"/>
                  </a:lnTo>
                  <a:lnTo>
                    <a:pt x="1660331" y="1081714"/>
                  </a:lnTo>
                  <a:lnTo>
                    <a:pt x="1689839" y="1118384"/>
                  </a:lnTo>
                  <a:lnTo>
                    <a:pt x="1719125" y="1155448"/>
                  </a:lnTo>
                  <a:lnTo>
                    <a:pt x="1748196" y="1192894"/>
                  </a:lnTo>
                  <a:lnTo>
                    <a:pt x="1777056" y="1230713"/>
                  </a:lnTo>
                  <a:lnTo>
                    <a:pt x="1805713" y="1268896"/>
                  </a:lnTo>
                  <a:lnTo>
                    <a:pt x="1834170" y="1307431"/>
                  </a:lnTo>
                  <a:lnTo>
                    <a:pt x="1862435" y="1346308"/>
                  </a:lnTo>
                  <a:lnTo>
                    <a:pt x="1890512" y="1385519"/>
                  </a:lnTo>
                  <a:lnTo>
                    <a:pt x="1918408" y="1425052"/>
                  </a:lnTo>
                  <a:lnTo>
                    <a:pt x="1946127" y="1464897"/>
                  </a:lnTo>
                  <a:lnTo>
                    <a:pt x="1973677" y="1505045"/>
                  </a:lnTo>
                  <a:lnTo>
                    <a:pt x="2001061" y="1545486"/>
                  </a:lnTo>
                  <a:lnTo>
                    <a:pt x="2028287" y="1586208"/>
                  </a:lnTo>
                  <a:lnTo>
                    <a:pt x="2055360" y="1627203"/>
                  </a:lnTo>
                  <a:lnTo>
                    <a:pt x="2082285" y="1668460"/>
                  </a:lnTo>
                  <a:lnTo>
                    <a:pt x="2109068" y="1709968"/>
                  </a:lnTo>
                  <a:lnTo>
                    <a:pt x="2135714" y="1751719"/>
                  </a:lnTo>
                  <a:lnTo>
                    <a:pt x="2162231" y="1793702"/>
                  </a:lnTo>
                  <a:lnTo>
                    <a:pt x="2188622" y="1835906"/>
                  </a:lnTo>
                  <a:lnTo>
                    <a:pt x="2214894" y="1878322"/>
                  </a:lnTo>
                  <a:lnTo>
                    <a:pt x="2241053" y="1920940"/>
                  </a:lnTo>
                  <a:lnTo>
                    <a:pt x="2267103" y="1963749"/>
                  </a:lnTo>
                  <a:lnTo>
                    <a:pt x="2293052" y="2006739"/>
                  </a:lnTo>
                  <a:lnTo>
                    <a:pt x="2318904" y="2049901"/>
                  </a:lnTo>
                  <a:lnTo>
                    <a:pt x="2344665" y="2093225"/>
                  </a:lnTo>
                  <a:lnTo>
                    <a:pt x="2370341" y="2136699"/>
                  </a:lnTo>
                  <a:lnTo>
                    <a:pt x="2395938" y="2180315"/>
                  </a:lnTo>
                  <a:lnTo>
                    <a:pt x="2421461" y="2224061"/>
                  </a:lnTo>
                  <a:lnTo>
                    <a:pt x="2446916" y="2267929"/>
                  </a:lnTo>
                  <a:lnTo>
                    <a:pt x="2472308" y="2311908"/>
                  </a:lnTo>
                  <a:lnTo>
                    <a:pt x="2497643" y="2355987"/>
                  </a:lnTo>
                  <a:lnTo>
                    <a:pt x="2522928" y="2400157"/>
                  </a:lnTo>
                  <a:lnTo>
                    <a:pt x="2548167" y="2444408"/>
                  </a:lnTo>
                  <a:lnTo>
                    <a:pt x="2573366" y="2488729"/>
                  </a:lnTo>
                  <a:lnTo>
                    <a:pt x="2598531" y="2533111"/>
                  </a:lnTo>
                  <a:lnTo>
                    <a:pt x="2623668" y="2577543"/>
                  </a:lnTo>
                  <a:lnTo>
                    <a:pt x="2648783" y="2622015"/>
                  </a:lnTo>
                  <a:lnTo>
                    <a:pt x="2673880" y="2666518"/>
                  </a:lnTo>
                  <a:lnTo>
                    <a:pt x="2698965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29"/>
                  </a:lnTo>
                  <a:lnTo>
                    <a:pt x="2799309" y="2889132"/>
                  </a:lnTo>
                  <a:lnTo>
                    <a:pt x="2824423" y="2933604"/>
                  </a:lnTo>
                  <a:lnTo>
                    <a:pt x="2849560" y="2978036"/>
                  </a:lnTo>
                  <a:lnTo>
                    <a:pt x="2874725" y="3022417"/>
                  </a:lnTo>
                  <a:lnTo>
                    <a:pt x="2899924" y="3066738"/>
                  </a:lnTo>
                  <a:lnTo>
                    <a:pt x="2925164" y="3110989"/>
                  </a:lnTo>
                  <a:lnTo>
                    <a:pt x="2950448" y="3155158"/>
                  </a:lnTo>
                  <a:lnTo>
                    <a:pt x="2975784" y="3199237"/>
                  </a:lnTo>
                  <a:lnTo>
                    <a:pt x="3001176" y="3243216"/>
                  </a:lnTo>
                  <a:lnTo>
                    <a:pt x="3026631" y="3287083"/>
                  </a:lnTo>
                  <a:lnTo>
                    <a:pt x="3052154" y="3330830"/>
                  </a:lnTo>
                  <a:lnTo>
                    <a:pt x="3077750" y="3374445"/>
                  </a:lnTo>
                  <a:lnTo>
                    <a:pt x="3103427" y="3417919"/>
                  </a:lnTo>
                  <a:lnTo>
                    <a:pt x="3129188" y="3461242"/>
                  </a:lnTo>
                  <a:lnTo>
                    <a:pt x="3155040" y="3504404"/>
                  </a:lnTo>
                  <a:lnTo>
                    <a:pt x="3180989" y="3547395"/>
                  </a:lnTo>
                  <a:lnTo>
                    <a:pt x="3207039" y="3590204"/>
                  </a:lnTo>
                  <a:lnTo>
                    <a:pt x="3233198" y="3632821"/>
                  </a:lnTo>
                  <a:lnTo>
                    <a:pt x="3259470" y="3675237"/>
                  </a:lnTo>
                  <a:lnTo>
                    <a:pt x="3285862" y="3717441"/>
                  </a:lnTo>
                  <a:lnTo>
                    <a:pt x="3312378" y="3759424"/>
                  </a:lnTo>
                  <a:lnTo>
                    <a:pt x="3339025" y="3801174"/>
                  </a:lnTo>
                  <a:lnTo>
                    <a:pt x="3365808" y="3842683"/>
                  </a:lnTo>
                  <a:lnTo>
                    <a:pt x="3392733" y="3883940"/>
                  </a:lnTo>
                  <a:lnTo>
                    <a:pt x="3419806" y="3924935"/>
                  </a:lnTo>
                  <a:lnTo>
                    <a:pt x="3447032" y="3965657"/>
                  </a:lnTo>
                  <a:lnTo>
                    <a:pt x="3474416" y="4006097"/>
                  </a:lnTo>
                  <a:lnTo>
                    <a:pt x="3501966" y="4046245"/>
                  </a:lnTo>
                  <a:lnTo>
                    <a:pt x="3529686" y="4086091"/>
                  </a:lnTo>
                  <a:lnTo>
                    <a:pt x="3557581" y="4125624"/>
                  </a:lnTo>
                  <a:lnTo>
                    <a:pt x="3585659" y="4164834"/>
                  </a:lnTo>
                  <a:lnTo>
                    <a:pt x="3613923" y="4203712"/>
                  </a:lnTo>
                  <a:lnTo>
                    <a:pt x="3642381" y="4242247"/>
                  </a:lnTo>
                  <a:lnTo>
                    <a:pt x="3671038" y="4280429"/>
                  </a:lnTo>
                  <a:lnTo>
                    <a:pt x="3699898" y="4318249"/>
                  </a:lnTo>
                  <a:lnTo>
                    <a:pt x="3728969" y="4355695"/>
                  </a:lnTo>
                  <a:lnTo>
                    <a:pt x="3758256" y="4392758"/>
                  </a:lnTo>
                  <a:lnTo>
                    <a:pt x="3787763" y="4429429"/>
                  </a:lnTo>
                  <a:lnTo>
                    <a:pt x="3817498" y="4465696"/>
                  </a:lnTo>
                  <a:lnTo>
                    <a:pt x="3847466" y="4501550"/>
                  </a:lnTo>
                  <a:lnTo>
                    <a:pt x="3877672" y="4536980"/>
                  </a:lnTo>
                  <a:lnTo>
                    <a:pt x="3908122" y="4571977"/>
                  </a:lnTo>
                  <a:lnTo>
                    <a:pt x="3938822" y="4606530"/>
                  </a:lnTo>
                  <a:lnTo>
                    <a:pt x="3969778" y="4640630"/>
                  </a:lnTo>
                  <a:lnTo>
                    <a:pt x="4000994" y="4674266"/>
                  </a:lnTo>
                  <a:lnTo>
                    <a:pt x="4032478" y="4707429"/>
                  </a:lnTo>
                  <a:lnTo>
                    <a:pt x="4064233" y="4740107"/>
                  </a:lnTo>
                  <a:lnTo>
                    <a:pt x="4096267" y="4772292"/>
                  </a:lnTo>
                  <a:lnTo>
                    <a:pt x="4128585" y="4803972"/>
                  </a:lnTo>
                  <a:lnTo>
                    <a:pt x="4161192" y="4835139"/>
                  </a:lnTo>
                  <a:lnTo>
                    <a:pt x="4194095" y="4865781"/>
                  </a:lnTo>
                  <a:lnTo>
                    <a:pt x="4227298" y="4895889"/>
                  </a:lnTo>
                  <a:lnTo>
                    <a:pt x="4260808" y="4925453"/>
                  </a:lnTo>
                  <a:lnTo>
                    <a:pt x="4294630" y="4954462"/>
                  </a:lnTo>
                  <a:lnTo>
                    <a:pt x="4328770" y="4982907"/>
                  </a:lnTo>
                  <a:lnTo>
                    <a:pt x="4363234" y="5010777"/>
                  </a:lnTo>
                  <a:lnTo>
                    <a:pt x="4398026" y="5038063"/>
                  </a:lnTo>
                  <a:lnTo>
                    <a:pt x="4433154" y="5064754"/>
                  </a:lnTo>
                  <a:lnTo>
                    <a:pt x="4468622" y="5090840"/>
                  </a:lnTo>
                  <a:lnTo>
                    <a:pt x="4504437" y="5116311"/>
                  </a:lnTo>
                  <a:lnTo>
                    <a:pt x="4540604" y="5141157"/>
                  </a:lnTo>
                  <a:lnTo>
                    <a:pt x="4577128" y="5165368"/>
                  </a:lnTo>
                  <a:lnTo>
                    <a:pt x="4614015" y="5188934"/>
                  </a:lnTo>
                  <a:lnTo>
                    <a:pt x="4651272" y="5211845"/>
                  </a:lnTo>
                  <a:lnTo>
                    <a:pt x="4688903" y="5234090"/>
                  </a:lnTo>
                  <a:lnTo>
                    <a:pt x="4726914" y="5255660"/>
                  </a:lnTo>
                  <a:lnTo>
                    <a:pt x="4765311" y="5276545"/>
                  </a:lnTo>
                  <a:lnTo>
                    <a:pt x="4804101" y="5296734"/>
                  </a:lnTo>
                  <a:lnTo>
                    <a:pt x="4843287" y="5316218"/>
                  </a:lnTo>
                  <a:lnTo>
                    <a:pt x="4882877" y="5334985"/>
                  </a:lnTo>
                  <a:lnTo>
                    <a:pt x="4922875" y="5353027"/>
                  </a:lnTo>
                  <a:lnTo>
                    <a:pt x="4963287" y="5370334"/>
                  </a:lnTo>
                  <a:lnTo>
                    <a:pt x="5004120" y="5386894"/>
                  </a:lnTo>
                  <a:lnTo>
                    <a:pt x="5045378" y="5402698"/>
                  </a:lnTo>
                  <a:lnTo>
                    <a:pt x="5087068" y="5417736"/>
                  </a:lnTo>
                  <a:lnTo>
                    <a:pt x="5129195" y="5431998"/>
                  </a:lnTo>
                  <a:lnTo>
                    <a:pt x="5171765" y="5445474"/>
                  </a:lnTo>
                  <a:lnTo>
                    <a:pt x="5176439" y="5446851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02"/>
              <a:ext cx="7993176" cy="102774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4" y="548830"/>
              <a:ext cx="18287365" cy="9251950"/>
            </a:xfrm>
            <a:custGeom>
              <a:avLst/>
              <a:gdLst/>
              <a:ahLst/>
              <a:cxnLst/>
              <a:rect l="l" t="t" r="r" b="b"/>
              <a:pathLst>
                <a:path w="18287365" h="9251950">
                  <a:moveTo>
                    <a:pt x="18286934" y="9203855"/>
                  </a:moveTo>
                  <a:lnTo>
                    <a:pt x="304" y="9203855"/>
                  </a:lnTo>
                  <a:lnTo>
                    <a:pt x="304" y="9251480"/>
                  </a:lnTo>
                  <a:lnTo>
                    <a:pt x="18286934" y="9251480"/>
                  </a:lnTo>
                  <a:lnTo>
                    <a:pt x="18286934" y="9203855"/>
                  </a:lnTo>
                  <a:close/>
                </a:path>
                <a:path w="18287365" h="9251950">
                  <a:moveTo>
                    <a:pt x="18286934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6934" y="47625"/>
                  </a:lnTo>
                  <a:lnTo>
                    <a:pt x="18286934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93150" y="1563599"/>
            <a:ext cx="9448800" cy="69313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sz="44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44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Invisibility</a:t>
            </a:r>
            <a:r>
              <a:rPr lang="en-IN" sz="44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sz="4400" spc="-5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echnology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796FE6-D58C-F04D-72C7-C5A12253EE89}"/>
              </a:ext>
            </a:extLst>
          </p:cNvPr>
          <p:cNvSpPr txBox="1"/>
          <p:nvPr/>
        </p:nvSpPr>
        <p:spPr>
          <a:xfrm>
            <a:off x="8693150" y="3092450"/>
            <a:ext cx="8686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potential applications of invisibility technology extend beyond military use. They include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stealth technology, privacy protection,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even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imaging.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These advancements could lead to significant improvements in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privacy.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500" y="3902"/>
            <a:ext cx="18300700" cy="10295890"/>
            <a:chOff x="-12500" y="3902"/>
            <a:chExt cx="18300700" cy="10295890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2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4"/>
                  </a:lnTo>
                  <a:lnTo>
                    <a:pt x="276336" y="65674"/>
                  </a:lnTo>
                  <a:lnTo>
                    <a:pt x="318906" y="79149"/>
                  </a:lnTo>
                  <a:lnTo>
                    <a:pt x="361033" y="93411"/>
                  </a:lnTo>
                  <a:lnTo>
                    <a:pt x="402722" y="108449"/>
                  </a:lnTo>
                  <a:lnTo>
                    <a:pt x="443981" y="124253"/>
                  </a:lnTo>
                  <a:lnTo>
                    <a:pt x="484813" y="140813"/>
                  </a:lnTo>
                  <a:lnTo>
                    <a:pt x="525226" y="158119"/>
                  </a:lnTo>
                  <a:lnTo>
                    <a:pt x="565224" y="176161"/>
                  </a:lnTo>
                  <a:lnTo>
                    <a:pt x="604813" y="194929"/>
                  </a:lnTo>
                  <a:lnTo>
                    <a:pt x="643999" y="214412"/>
                  </a:lnTo>
                  <a:lnTo>
                    <a:pt x="682788" y="234601"/>
                  </a:lnTo>
                  <a:lnTo>
                    <a:pt x="721185" y="255485"/>
                  </a:lnTo>
                  <a:lnTo>
                    <a:pt x="759197" y="277055"/>
                  </a:lnTo>
                  <a:lnTo>
                    <a:pt x="796827" y="299301"/>
                  </a:lnTo>
                  <a:lnTo>
                    <a:pt x="834084" y="322211"/>
                  </a:lnTo>
                  <a:lnTo>
                    <a:pt x="870971" y="345777"/>
                  </a:lnTo>
                  <a:lnTo>
                    <a:pt x="907495" y="369988"/>
                  </a:lnTo>
                  <a:lnTo>
                    <a:pt x="943661" y="394834"/>
                  </a:lnTo>
                  <a:lnTo>
                    <a:pt x="979476" y="420305"/>
                  </a:lnTo>
                  <a:lnTo>
                    <a:pt x="1014944" y="446391"/>
                  </a:lnTo>
                  <a:lnTo>
                    <a:pt x="1050071" y="473082"/>
                  </a:lnTo>
                  <a:lnTo>
                    <a:pt x="1084864" y="500367"/>
                  </a:lnTo>
                  <a:lnTo>
                    <a:pt x="1119327" y="528238"/>
                  </a:lnTo>
                  <a:lnTo>
                    <a:pt x="1153467" y="556682"/>
                  </a:lnTo>
                  <a:lnTo>
                    <a:pt x="1187289" y="585691"/>
                  </a:lnTo>
                  <a:lnTo>
                    <a:pt x="1220799" y="615255"/>
                  </a:lnTo>
                  <a:lnTo>
                    <a:pt x="1254002" y="645363"/>
                  </a:lnTo>
                  <a:lnTo>
                    <a:pt x="1286904" y="676005"/>
                  </a:lnTo>
                  <a:lnTo>
                    <a:pt x="1319511" y="707172"/>
                  </a:lnTo>
                  <a:lnTo>
                    <a:pt x="1351829" y="738852"/>
                  </a:lnTo>
                  <a:lnTo>
                    <a:pt x="1383863" y="771036"/>
                  </a:lnTo>
                  <a:lnTo>
                    <a:pt x="1415618" y="803715"/>
                  </a:lnTo>
                  <a:lnTo>
                    <a:pt x="1447101" y="836877"/>
                  </a:lnTo>
                  <a:lnTo>
                    <a:pt x="1478318" y="870513"/>
                  </a:lnTo>
                  <a:lnTo>
                    <a:pt x="1509273" y="904613"/>
                  </a:lnTo>
                  <a:lnTo>
                    <a:pt x="1539973" y="939166"/>
                  </a:lnTo>
                  <a:lnTo>
                    <a:pt x="1570423" y="974163"/>
                  </a:lnTo>
                  <a:lnTo>
                    <a:pt x="1600629" y="1009593"/>
                  </a:lnTo>
                  <a:lnTo>
                    <a:pt x="1630596" y="1045447"/>
                  </a:lnTo>
                  <a:lnTo>
                    <a:pt x="1660331" y="1081714"/>
                  </a:lnTo>
                  <a:lnTo>
                    <a:pt x="1689839" y="1118384"/>
                  </a:lnTo>
                  <a:lnTo>
                    <a:pt x="1719125" y="1155448"/>
                  </a:lnTo>
                  <a:lnTo>
                    <a:pt x="1748196" y="1192894"/>
                  </a:lnTo>
                  <a:lnTo>
                    <a:pt x="1777056" y="1230713"/>
                  </a:lnTo>
                  <a:lnTo>
                    <a:pt x="1805713" y="1268896"/>
                  </a:lnTo>
                  <a:lnTo>
                    <a:pt x="1834170" y="1307431"/>
                  </a:lnTo>
                  <a:lnTo>
                    <a:pt x="1862435" y="1346308"/>
                  </a:lnTo>
                  <a:lnTo>
                    <a:pt x="1890512" y="1385519"/>
                  </a:lnTo>
                  <a:lnTo>
                    <a:pt x="1918408" y="1425052"/>
                  </a:lnTo>
                  <a:lnTo>
                    <a:pt x="1946127" y="1464897"/>
                  </a:lnTo>
                  <a:lnTo>
                    <a:pt x="1973677" y="1505045"/>
                  </a:lnTo>
                  <a:lnTo>
                    <a:pt x="2001061" y="1545486"/>
                  </a:lnTo>
                  <a:lnTo>
                    <a:pt x="2028287" y="1586208"/>
                  </a:lnTo>
                  <a:lnTo>
                    <a:pt x="2055360" y="1627203"/>
                  </a:lnTo>
                  <a:lnTo>
                    <a:pt x="2082285" y="1668460"/>
                  </a:lnTo>
                  <a:lnTo>
                    <a:pt x="2109068" y="1709968"/>
                  </a:lnTo>
                  <a:lnTo>
                    <a:pt x="2135714" y="1751719"/>
                  </a:lnTo>
                  <a:lnTo>
                    <a:pt x="2162231" y="1793702"/>
                  </a:lnTo>
                  <a:lnTo>
                    <a:pt x="2188622" y="1835906"/>
                  </a:lnTo>
                  <a:lnTo>
                    <a:pt x="2214894" y="1878322"/>
                  </a:lnTo>
                  <a:lnTo>
                    <a:pt x="2241053" y="1920940"/>
                  </a:lnTo>
                  <a:lnTo>
                    <a:pt x="2267103" y="1963749"/>
                  </a:lnTo>
                  <a:lnTo>
                    <a:pt x="2293052" y="2006739"/>
                  </a:lnTo>
                  <a:lnTo>
                    <a:pt x="2318904" y="2049901"/>
                  </a:lnTo>
                  <a:lnTo>
                    <a:pt x="2344665" y="2093225"/>
                  </a:lnTo>
                  <a:lnTo>
                    <a:pt x="2370341" y="2136699"/>
                  </a:lnTo>
                  <a:lnTo>
                    <a:pt x="2395938" y="2180315"/>
                  </a:lnTo>
                  <a:lnTo>
                    <a:pt x="2421461" y="2224061"/>
                  </a:lnTo>
                  <a:lnTo>
                    <a:pt x="2446916" y="2267929"/>
                  </a:lnTo>
                  <a:lnTo>
                    <a:pt x="2472308" y="2311908"/>
                  </a:lnTo>
                  <a:lnTo>
                    <a:pt x="2497643" y="2355987"/>
                  </a:lnTo>
                  <a:lnTo>
                    <a:pt x="2522928" y="2400157"/>
                  </a:lnTo>
                  <a:lnTo>
                    <a:pt x="2548167" y="2444408"/>
                  </a:lnTo>
                  <a:lnTo>
                    <a:pt x="2573366" y="2488729"/>
                  </a:lnTo>
                  <a:lnTo>
                    <a:pt x="2598531" y="2533111"/>
                  </a:lnTo>
                  <a:lnTo>
                    <a:pt x="2623668" y="2577543"/>
                  </a:lnTo>
                  <a:lnTo>
                    <a:pt x="2648783" y="2622015"/>
                  </a:lnTo>
                  <a:lnTo>
                    <a:pt x="2673880" y="2666518"/>
                  </a:lnTo>
                  <a:lnTo>
                    <a:pt x="2698965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29"/>
                  </a:lnTo>
                  <a:lnTo>
                    <a:pt x="2799309" y="2889132"/>
                  </a:lnTo>
                  <a:lnTo>
                    <a:pt x="2824423" y="2933604"/>
                  </a:lnTo>
                  <a:lnTo>
                    <a:pt x="2849560" y="2978036"/>
                  </a:lnTo>
                  <a:lnTo>
                    <a:pt x="2874725" y="3022417"/>
                  </a:lnTo>
                  <a:lnTo>
                    <a:pt x="2899924" y="3066738"/>
                  </a:lnTo>
                  <a:lnTo>
                    <a:pt x="2925164" y="3110989"/>
                  </a:lnTo>
                  <a:lnTo>
                    <a:pt x="2950448" y="3155158"/>
                  </a:lnTo>
                  <a:lnTo>
                    <a:pt x="2975784" y="3199237"/>
                  </a:lnTo>
                  <a:lnTo>
                    <a:pt x="3001176" y="3243216"/>
                  </a:lnTo>
                  <a:lnTo>
                    <a:pt x="3026631" y="3287083"/>
                  </a:lnTo>
                  <a:lnTo>
                    <a:pt x="3052154" y="3330830"/>
                  </a:lnTo>
                  <a:lnTo>
                    <a:pt x="3077750" y="3374445"/>
                  </a:lnTo>
                  <a:lnTo>
                    <a:pt x="3103427" y="3417919"/>
                  </a:lnTo>
                  <a:lnTo>
                    <a:pt x="3129188" y="3461242"/>
                  </a:lnTo>
                  <a:lnTo>
                    <a:pt x="3155040" y="3504404"/>
                  </a:lnTo>
                  <a:lnTo>
                    <a:pt x="3180989" y="3547395"/>
                  </a:lnTo>
                  <a:lnTo>
                    <a:pt x="3207039" y="3590204"/>
                  </a:lnTo>
                  <a:lnTo>
                    <a:pt x="3233198" y="3632821"/>
                  </a:lnTo>
                  <a:lnTo>
                    <a:pt x="3259470" y="3675237"/>
                  </a:lnTo>
                  <a:lnTo>
                    <a:pt x="3285862" y="3717441"/>
                  </a:lnTo>
                  <a:lnTo>
                    <a:pt x="3312378" y="3759424"/>
                  </a:lnTo>
                  <a:lnTo>
                    <a:pt x="3339025" y="3801174"/>
                  </a:lnTo>
                  <a:lnTo>
                    <a:pt x="3365808" y="3842683"/>
                  </a:lnTo>
                  <a:lnTo>
                    <a:pt x="3392733" y="3883940"/>
                  </a:lnTo>
                  <a:lnTo>
                    <a:pt x="3419806" y="3924935"/>
                  </a:lnTo>
                  <a:lnTo>
                    <a:pt x="3447032" y="3965657"/>
                  </a:lnTo>
                  <a:lnTo>
                    <a:pt x="3474416" y="4006097"/>
                  </a:lnTo>
                  <a:lnTo>
                    <a:pt x="3501966" y="4046245"/>
                  </a:lnTo>
                  <a:lnTo>
                    <a:pt x="3529686" y="4086091"/>
                  </a:lnTo>
                  <a:lnTo>
                    <a:pt x="3557581" y="4125624"/>
                  </a:lnTo>
                  <a:lnTo>
                    <a:pt x="3585659" y="4164834"/>
                  </a:lnTo>
                  <a:lnTo>
                    <a:pt x="3613923" y="4203712"/>
                  </a:lnTo>
                  <a:lnTo>
                    <a:pt x="3642381" y="4242247"/>
                  </a:lnTo>
                  <a:lnTo>
                    <a:pt x="3671038" y="4280429"/>
                  </a:lnTo>
                  <a:lnTo>
                    <a:pt x="3699898" y="4318249"/>
                  </a:lnTo>
                  <a:lnTo>
                    <a:pt x="3728969" y="4355695"/>
                  </a:lnTo>
                  <a:lnTo>
                    <a:pt x="3758256" y="4392758"/>
                  </a:lnTo>
                  <a:lnTo>
                    <a:pt x="3787763" y="4429429"/>
                  </a:lnTo>
                  <a:lnTo>
                    <a:pt x="3817498" y="4465696"/>
                  </a:lnTo>
                  <a:lnTo>
                    <a:pt x="3847466" y="4501550"/>
                  </a:lnTo>
                  <a:lnTo>
                    <a:pt x="3877672" y="4536980"/>
                  </a:lnTo>
                  <a:lnTo>
                    <a:pt x="3908122" y="4571977"/>
                  </a:lnTo>
                  <a:lnTo>
                    <a:pt x="3938822" y="4606530"/>
                  </a:lnTo>
                  <a:lnTo>
                    <a:pt x="3969778" y="4640630"/>
                  </a:lnTo>
                  <a:lnTo>
                    <a:pt x="4000994" y="4674266"/>
                  </a:lnTo>
                  <a:lnTo>
                    <a:pt x="4032478" y="4707429"/>
                  </a:lnTo>
                  <a:lnTo>
                    <a:pt x="4064233" y="4740107"/>
                  </a:lnTo>
                  <a:lnTo>
                    <a:pt x="4096267" y="4772292"/>
                  </a:lnTo>
                  <a:lnTo>
                    <a:pt x="4128585" y="4803972"/>
                  </a:lnTo>
                  <a:lnTo>
                    <a:pt x="4161192" y="4835139"/>
                  </a:lnTo>
                  <a:lnTo>
                    <a:pt x="4194095" y="4865781"/>
                  </a:lnTo>
                  <a:lnTo>
                    <a:pt x="4227298" y="4895889"/>
                  </a:lnTo>
                  <a:lnTo>
                    <a:pt x="4260808" y="4925453"/>
                  </a:lnTo>
                  <a:lnTo>
                    <a:pt x="4294630" y="4954462"/>
                  </a:lnTo>
                  <a:lnTo>
                    <a:pt x="4328770" y="4982907"/>
                  </a:lnTo>
                  <a:lnTo>
                    <a:pt x="4363234" y="5010777"/>
                  </a:lnTo>
                  <a:lnTo>
                    <a:pt x="4398026" y="5038063"/>
                  </a:lnTo>
                  <a:lnTo>
                    <a:pt x="4433154" y="5064754"/>
                  </a:lnTo>
                  <a:lnTo>
                    <a:pt x="4468622" y="5090840"/>
                  </a:lnTo>
                  <a:lnTo>
                    <a:pt x="4504437" y="5116311"/>
                  </a:lnTo>
                  <a:lnTo>
                    <a:pt x="4540604" y="5141157"/>
                  </a:lnTo>
                  <a:lnTo>
                    <a:pt x="4577128" y="5165368"/>
                  </a:lnTo>
                  <a:lnTo>
                    <a:pt x="4614015" y="5188934"/>
                  </a:lnTo>
                  <a:lnTo>
                    <a:pt x="4651272" y="5211845"/>
                  </a:lnTo>
                  <a:lnTo>
                    <a:pt x="4688903" y="5234090"/>
                  </a:lnTo>
                  <a:lnTo>
                    <a:pt x="4726914" y="5255660"/>
                  </a:lnTo>
                  <a:lnTo>
                    <a:pt x="4765311" y="5276545"/>
                  </a:lnTo>
                  <a:lnTo>
                    <a:pt x="4804101" y="5296734"/>
                  </a:lnTo>
                  <a:lnTo>
                    <a:pt x="4843287" y="5316218"/>
                  </a:lnTo>
                  <a:lnTo>
                    <a:pt x="4882877" y="5334985"/>
                  </a:lnTo>
                  <a:lnTo>
                    <a:pt x="4922875" y="5353027"/>
                  </a:lnTo>
                  <a:lnTo>
                    <a:pt x="4963287" y="5370334"/>
                  </a:lnTo>
                  <a:lnTo>
                    <a:pt x="5004120" y="5386894"/>
                  </a:lnTo>
                  <a:lnTo>
                    <a:pt x="5045378" y="5402698"/>
                  </a:lnTo>
                  <a:lnTo>
                    <a:pt x="5087068" y="5417736"/>
                  </a:lnTo>
                  <a:lnTo>
                    <a:pt x="5129195" y="5431998"/>
                  </a:lnTo>
                  <a:lnTo>
                    <a:pt x="5171765" y="5445474"/>
                  </a:lnTo>
                  <a:lnTo>
                    <a:pt x="5176439" y="5446851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02"/>
              <a:ext cx="7993176" cy="102774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4" y="548830"/>
              <a:ext cx="18287365" cy="9251950"/>
            </a:xfrm>
            <a:custGeom>
              <a:avLst/>
              <a:gdLst/>
              <a:ahLst/>
              <a:cxnLst/>
              <a:rect l="l" t="t" r="r" b="b"/>
              <a:pathLst>
                <a:path w="18287365" h="9251950">
                  <a:moveTo>
                    <a:pt x="18286934" y="9203855"/>
                  </a:moveTo>
                  <a:lnTo>
                    <a:pt x="304" y="9203855"/>
                  </a:lnTo>
                  <a:lnTo>
                    <a:pt x="304" y="9251480"/>
                  </a:lnTo>
                  <a:lnTo>
                    <a:pt x="18286934" y="9251480"/>
                  </a:lnTo>
                  <a:lnTo>
                    <a:pt x="18286934" y="9203855"/>
                  </a:lnTo>
                  <a:close/>
                </a:path>
                <a:path w="18287365" h="9251950">
                  <a:moveTo>
                    <a:pt x="18286934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6934" y="47625"/>
                  </a:lnTo>
                  <a:lnTo>
                    <a:pt x="18286934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45550" y="1563599"/>
            <a:ext cx="8915400" cy="69313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4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</a:t>
            </a:r>
            <a:r>
              <a:rPr sz="44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44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400" spc="-1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400" spc="-1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4400" spc="-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r>
              <a:rPr sz="44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4400" spc="-1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400" spc="-1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IN" sz="44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Limitations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45550" y="3168650"/>
            <a:ext cx="8306029" cy="432445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60"/>
              </a:spcBef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Despite advancements, challenges remain in the field of color detection and invisibility technology. Issues such as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cost, scalability, 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factors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pose significant hurdles to widespread adoption and practical implementation</a:t>
            </a:r>
            <a:r>
              <a:rPr sz="4000" spc="-420" dirty="0">
                <a:solidFill>
                  <a:srgbClr val="332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8FE10-9698-D0AD-E6C3-A624618F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73" y="806451"/>
            <a:ext cx="7694877" cy="677108"/>
          </a:xfrm>
        </p:spPr>
        <p:txBody>
          <a:bodyPr/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D9EE0B-BD57-837D-2313-C03E33077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3586" y="1644650"/>
            <a:ext cx="15753526" cy="8610049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cv2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time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numpy as np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VideoWriter_fourcc(*'XVID’)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= cv2.VideoWriter('output.avi', fourcc, 20.0, (640, 480))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 = cv2.VideoCapture(0)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time.sleep(3)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= 0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= 0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range(60):  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ret, background = cap.read()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= np.flip(background, axis=1)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(cap.isOpened()):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ret, img = cap.read()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 not ret:     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break    count += 1    img = np.flip(img, axis=1) 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= cv2.cvtColor(img, cv2.COLOR_BGR2HSV)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lower_red = np.array([0, 120, 50])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upper_red = np.array([10, 255,255])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9878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32C2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</TotalTime>
  <Words>779</Words>
  <Application>Microsoft Office PowerPoint</Application>
  <PresentationFormat>Custom</PresentationFormat>
  <Paragraphs>59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Cambria</vt:lpstr>
      <vt:lpstr>Times New Roman</vt:lpstr>
      <vt:lpstr>Verdana</vt:lpstr>
      <vt:lpstr>Office Theme</vt:lpstr>
      <vt:lpstr>Advancements in Color Detection  Technologies and the  Development of Invisibility Cloaks</vt:lpstr>
      <vt:lpstr>Introduction to Color Detection</vt:lpstr>
      <vt:lpstr>Understanding Color Detection</vt:lpstr>
      <vt:lpstr>Technologies Behind Color Detection</vt:lpstr>
      <vt:lpstr>Introduction to Invisibility Cloaks</vt:lpstr>
      <vt:lpstr>Metamaterials and Their Role</vt:lpstr>
      <vt:lpstr>Applications of Invisibility Technology</vt:lpstr>
      <vt:lpstr>Current    Challenges           and Limitations</vt:lpstr>
      <vt:lpstr>Program:</vt:lpstr>
      <vt:lpstr>PowerPoint Presentation</vt:lpstr>
      <vt:lpstr>PowerPoint Presentation</vt:lpstr>
      <vt:lpstr>Conclusion: Future Prospects</vt:lpstr>
      <vt:lpstr> 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Nama Vivek</dc:creator>
  <cp:lastModifiedBy>Thanuja sree</cp:lastModifiedBy>
  <cp:revision>2</cp:revision>
  <dcterms:created xsi:type="dcterms:W3CDTF">2024-09-19T17:18:54Z</dcterms:created>
  <dcterms:modified xsi:type="dcterms:W3CDTF">2024-09-20T03:29:29Z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2024-09-19T00:00:00Z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2024-09-19T00:00:00Z</vt:filetime>
  </property>
</Properties>
</file>